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sldIdLst>
    <p:sldId id="285" r:id="rId2"/>
    <p:sldId id="282" r:id="rId3"/>
    <p:sldId id="259" r:id="rId4"/>
    <p:sldId id="258" r:id="rId5"/>
    <p:sldId id="260" r:id="rId6"/>
    <p:sldId id="28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84" r:id="rId15"/>
    <p:sldId id="280" r:id="rId16"/>
    <p:sldId id="279" r:id="rId17"/>
    <p:sldId id="278" r:id="rId18"/>
    <p:sldId id="277" r:id="rId19"/>
    <p:sldId id="276" r:id="rId20"/>
    <p:sldId id="275" r:id="rId21"/>
    <p:sldId id="273" r:id="rId22"/>
    <p:sldId id="272" r:id="rId23"/>
    <p:sldId id="271" r:id="rId24"/>
    <p:sldId id="257" r:id="rId25"/>
    <p:sldId id="291" r:id="rId26"/>
    <p:sldId id="292" r:id="rId27"/>
    <p:sldId id="293" r:id="rId28"/>
    <p:sldId id="294" r:id="rId29"/>
  </p:sldIdLst>
  <p:sldSz cx="12192000" cy="6858000"/>
  <p:notesSz cx="6858000" cy="9144000"/>
  <p:embeddedFontLst>
    <p:embeddedFont>
      <p:font typeface="Arial Black" panose="020B0A04020102020204" pitchFamily="34" charset="0"/>
      <p:bold r:id="rId31"/>
    </p:embeddedFont>
    <p:embeddedFont>
      <p:font typeface="Barlow Condensed" panose="00000506000000000000" pitchFamily="2" charset="0"/>
      <p:regular r:id="rId32"/>
      <p:bold r:id="rId33"/>
      <p:italic r:id="rId34"/>
      <p:boldItalic r:id="rId35"/>
    </p:embeddedFont>
    <p:embeddedFont>
      <p:font typeface="Orbitron Medium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C678D16C-3C40-234B-B336-83FE72588BC1}">
          <p14:sldIdLst>
            <p14:sldId id="285"/>
            <p14:sldId id="282"/>
            <p14:sldId id="259"/>
            <p14:sldId id="258"/>
            <p14:sldId id="260"/>
            <p14:sldId id="283"/>
          </p14:sldIdLst>
        </p14:section>
        <p14:section name="Cards" id="{9691C66F-F24C-5546-BDB4-18ED3C8B9C85}">
          <p14:sldIdLst>
            <p14:sldId id="264"/>
            <p14:sldId id="270"/>
            <p14:sldId id="265"/>
            <p14:sldId id="266"/>
            <p14:sldId id="267"/>
            <p14:sldId id="268"/>
            <p14:sldId id="269"/>
          </p14:sldIdLst>
        </p14:section>
        <p14:section name="Loading" id="{D573B5F8-3F1A-4847-B910-98D07BC65657}">
          <p14:sldIdLst>
            <p14:sldId id="284"/>
            <p14:sldId id="280"/>
            <p14:sldId id="279"/>
            <p14:sldId id="278"/>
            <p14:sldId id="277"/>
            <p14:sldId id="276"/>
            <p14:sldId id="275"/>
            <p14:sldId id="273"/>
            <p14:sldId id="272"/>
            <p14:sldId id="271"/>
            <p14:sldId id="257"/>
          </p14:sldIdLst>
        </p14:section>
        <p14:section name="Tutorial" id="{BF19B686-724A-3A4A-A9AB-188D2A4BB36B}">
          <p14:sldIdLst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62"/>
    <p:restoredTop sz="97193"/>
  </p:normalViewPr>
  <p:slideViewPr>
    <p:cSldViewPr snapToGrid="0">
      <p:cViewPr varScale="1">
        <p:scale>
          <a:sx n="153" d="100"/>
          <a:sy n="153" d="100"/>
        </p:scale>
        <p:origin x="48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6437B-0F9B-E54D-B697-E84EE1D7A956}" type="datetimeFigureOut">
              <a:rPr lang="en-GB" smtClean="0"/>
              <a:t>22/07/2023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0B974-CDC8-F444-8787-69B842D3F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64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03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365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495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59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16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16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52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08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474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70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B974-CDC8-F444-8787-69B842D3FFF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36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9026-2132-1964-6216-C3A01A2A86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643863"/>
            <a:ext cx="10547520" cy="2387600"/>
          </a:xfrm>
          <a:scene3d>
            <a:camera prst="orthographicFront"/>
            <a:lightRig rig="flood" dir="t"/>
          </a:scene3d>
          <a:sp3d extrusionH="31750" prstMaterial="plastic">
            <a:bevelT w="82550" prst="angle"/>
          </a:sp3d>
        </p:spPr>
        <p:txBody>
          <a:bodyPr vert="horz" lIns="91440" tIns="45720" rIns="91440" bIns="45720" rtlCol="0" anchor="ctr">
            <a:spAutoFit/>
            <a:sp3d extrusionH="57150" prstMaterial="plastic">
              <a:bevelT w="63500" h="50800" prst="angle"/>
              <a:extrusionClr>
                <a:schemeClr val="bg1"/>
              </a:extrusionClr>
            </a:sp3d>
          </a:bodyPr>
          <a:lstStyle>
            <a:lvl1pPr>
              <a:defRPr lang="en-GB" sz="16600" b="1" dirty="0">
                <a:gradFill flip="none" rotWithShape="1">
                  <a:gsLst>
                    <a:gs pos="23000">
                      <a:schemeClr val="tx1">
                        <a:lumMod val="65000"/>
                      </a:schemeClr>
                    </a:gs>
                    <a:gs pos="56000">
                      <a:schemeClr val="tx1">
                        <a:lumMod val="50000"/>
                      </a:schemeClr>
                    </a:gs>
                    <a:gs pos="84000">
                      <a:schemeClr val="tx1">
                        <a:lumMod val="50000"/>
                      </a:schemeClr>
                    </a:gs>
                    <a:gs pos="17000">
                      <a:schemeClr val="tx1">
                        <a:lumMod val="95000"/>
                      </a:schemeClr>
                    </a:gs>
                    <a:gs pos="94000">
                      <a:schemeClr val="tx1">
                        <a:lumMod val="85000"/>
                      </a:schemeClr>
                    </a:gs>
                    <a:gs pos="80000">
                      <a:schemeClr val="tx1">
                        <a:lumMod val="85000"/>
                      </a:schemeClr>
                    </a:gs>
                    <a:gs pos="62000">
                      <a:schemeClr val="tx1"/>
                    </a:gs>
                    <a:gs pos="30000">
                      <a:schemeClr val="tx1">
                        <a:lumMod val="95000"/>
                      </a:schemeClr>
                    </a:gs>
                    <a:gs pos="49000">
                      <a:schemeClr val="tx1"/>
                    </a:gs>
                  </a:gsLst>
                  <a:lin ang="600000" scaled="0"/>
                  <a:tileRect/>
                </a:gradFill>
              </a:defRPr>
            </a:lvl1pPr>
          </a:lstStyle>
          <a:p>
            <a:pPr marL="0" lvl="0"/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83E1E-1055-6E58-E99E-80EE4A655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403797"/>
            <a:ext cx="10547520" cy="480131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/>
            </a:lvl1pPr>
          </a:lstStyle>
          <a:p>
            <a:pPr marL="228600" lvl="0" indent="-22860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6920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6B54-ECA6-5C67-53A5-9867AD49B6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549275"/>
            <a:ext cx="7315200" cy="1229499"/>
          </a:xfrm>
          <a:prstGeom prst="roundRect">
            <a:avLst>
              <a:gd name="adj" fmla="val 12461"/>
            </a:avLst>
          </a:prstGeom>
          <a:solidFill>
            <a:schemeClr val="tx1"/>
          </a:solidFill>
        </p:spPr>
        <p:txBody>
          <a:bodyPr tIns="36000" anchor="t">
            <a:norm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8888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92530F9-777B-847C-5301-BA4CE8116B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B7D8DC7-7785-40E1-671D-3C14083F9CF9}"/>
              </a:ext>
            </a:extLst>
          </p:cNvPr>
          <p:cNvSpPr/>
          <p:nvPr/>
        </p:nvSpPr>
        <p:spPr>
          <a:xfrm>
            <a:off x="426129" y="365027"/>
            <a:ext cx="11416403" cy="6057654"/>
          </a:xfrm>
          <a:custGeom>
            <a:avLst/>
            <a:gdLst>
              <a:gd name="connsiteX0" fmla="*/ 10039663 w 11416403"/>
              <a:gd name="connsiteY0" fmla="*/ 0 h 6057654"/>
              <a:gd name="connsiteX1" fmla="*/ 10109938 w 11416403"/>
              <a:gd name="connsiteY1" fmla="*/ 57509 h 6057654"/>
              <a:gd name="connsiteX2" fmla="*/ 11263077 w 11416403"/>
              <a:gd name="connsiteY2" fmla="*/ 57509 h 6057654"/>
              <a:gd name="connsiteX3" fmla="*/ 11352518 w 11416403"/>
              <a:gd name="connsiteY3" fmla="*/ 134189 h 6057654"/>
              <a:gd name="connsiteX4" fmla="*/ 11352518 w 11416403"/>
              <a:gd name="connsiteY4" fmla="*/ 731647 h 6057654"/>
              <a:gd name="connsiteX5" fmla="*/ 11416403 w 11416403"/>
              <a:gd name="connsiteY5" fmla="*/ 782767 h 6057654"/>
              <a:gd name="connsiteX6" fmla="*/ 11416403 w 11416403"/>
              <a:gd name="connsiteY6" fmla="*/ 6057655 h 6057654"/>
              <a:gd name="connsiteX7" fmla="*/ 10892539 w 11416403"/>
              <a:gd name="connsiteY7" fmla="*/ 6057655 h 6057654"/>
              <a:gd name="connsiteX8" fmla="*/ 10748796 w 11416403"/>
              <a:gd name="connsiteY8" fmla="*/ 5974586 h 6057654"/>
              <a:gd name="connsiteX9" fmla="*/ 913568 w 11416403"/>
              <a:gd name="connsiteY9" fmla="*/ 5974586 h 6057654"/>
              <a:gd name="connsiteX10" fmla="*/ 913568 w 11416403"/>
              <a:gd name="connsiteY10" fmla="*/ 5907492 h 6057654"/>
              <a:gd name="connsiteX11" fmla="*/ 207629 w 11416403"/>
              <a:gd name="connsiteY11" fmla="*/ 5907492 h 6057654"/>
              <a:gd name="connsiteX12" fmla="*/ 86246 w 11416403"/>
              <a:gd name="connsiteY12" fmla="*/ 5776498 h 6057654"/>
              <a:gd name="connsiteX13" fmla="*/ 86246 w 11416403"/>
              <a:gd name="connsiteY13" fmla="*/ 5527291 h 6057654"/>
              <a:gd name="connsiteX14" fmla="*/ 6389 w 11416403"/>
              <a:gd name="connsiteY14" fmla="*/ 5383517 h 6057654"/>
              <a:gd name="connsiteX15" fmla="*/ 6389 w 11416403"/>
              <a:gd name="connsiteY15" fmla="*/ 4517682 h 6057654"/>
              <a:gd name="connsiteX16" fmla="*/ 86246 w 11416403"/>
              <a:gd name="connsiteY16" fmla="*/ 4437808 h 6057654"/>
              <a:gd name="connsiteX17" fmla="*/ 86246 w 11416403"/>
              <a:gd name="connsiteY17" fmla="*/ 1309936 h 6057654"/>
              <a:gd name="connsiteX18" fmla="*/ 0 w 11416403"/>
              <a:gd name="connsiteY18" fmla="*/ 1236452 h 6057654"/>
              <a:gd name="connsiteX19" fmla="*/ 0 w 11416403"/>
              <a:gd name="connsiteY19" fmla="*/ 1140711 h 6057654"/>
              <a:gd name="connsiteX20" fmla="*/ 83052 w 11416403"/>
              <a:gd name="connsiteY20" fmla="*/ 1207697 h 6057654"/>
              <a:gd name="connsiteX21" fmla="*/ 83052 w 11416403"/>
              <a:gd name="connsiteY21" fmla="*/ 1172444 h 6057654"/>
              <a:gd name="connsiteX22" fmla="*/ 0 w 11416403"/>
              <a:gd name="connsiteY22" fmla="*/ 1105458 h 6057654"/>
              <a:gd name="connsiteX23" fmla="*/ 0 w 11416403"/>
              <a:gd name="connsiteY23" fmla="*/ 993743 h 6057654"/>
              <a:gd name="connsiteX24" fmla="*/ 83052 w 11416403"/>
              <a:gd name="connsiteY24" fmla="*/ 1060729 h 6057654"/>
              <a:gd name="connsiteX25" fmla="*/ 83052 w 11416403"/>
              <a:gd name="connsiteY25" fmla="*/ 1025475 h 6057654"/>
              <a:gd name="connsiteX26" fmla="*/ 0 w 11416403"/>
              <a:gd name="connsiteY26" fmla="*/ 958490 h 6057654"/>
              <a:gd name="connsiteX27" fmla="*/ 0 w 11416403"/>
              <a:gd name="connsiteY27" fmla="*/ 846775 h 6057654"/>
              <a:gd name="connsiteX28" fmla="*/ 83052 w 11416403"/>
              <a:gd name="connsiteY28" fmla="*/ 913760 h 6057654"/>
              <a:gd name="connsiteX29" fmla="*/ 83052 w 11416403"/>
              <a:gd name="connsiteY29" fmla="*/ 878507 h 6057654"/>
              <a:gd name="connsiteX30" fmla="*/ 0 w 11416403"/>
              <a:gd name="connsiteY30" fmla="*/ 811521 h 6057654"/>
              <a:gd name="connsiteX31" fmla="*/ 0 w 11416403"/>
              <a:gd name="connsiteY31" fmla="*/ 699806 h 6057654"/>
              <a:gd name="connsiteX32" fmla="*/ 83052 w 11416403"/>
              <a:gd name="connsiteY32" fmla="*/ 766792 h 6057654"/>
              <a:gd name="connsiteX33" fmla="*/ 83052 w 11416403"/>
              <a:gd name="connsiteY33" fmla="*/ 731539 h 6057654"/>
              <a:gd name="connsiteX34" fmla="*/ 0 w 11416403"/>
              <a:gd name="connsiteY34" fmla="*/ 664553 h 6057654"/>
              <a:gd name="connsiteX35" fmla="*/ 0 w 11416403"/>
              <a:gd name="connsiteY35" fmla="*/ 552838 h 6057654"/>
              <a:gd name="connsiteX36" fmla="*/ 83052 w 11416403"/>
              <a:gd name="connsiteY36" fmla="*/ 619823 h 6057654"/>
              <a:gd name="connsiteX37" fmla="*/ 83052 w 11416403"/>
              <a:gd name="connsiteY37" fmla="*/ 584570 h 6057654"/>
              <a:gd name="connsiteX38" fmla="*/ 0 w 11416403"/>
              <a:gd name="connsiteY38" fmla="*/ 517584 h 6057654"/>
              <a:gd name="connsiteX39" fmla="*/ 0 w 11416403"/>
              <a:gd name="connsiteY39" fmla="*/ 405871 h 6057654"/>
              <a:gd name="connsiteX40" fmla="*/ 83052 w 11416403"/>
              <a:gd name="connsiteY40" fmla="*/ 472855 h 6057654"/>
              <a:gd name="connsiteX41" fmla="*/ 83052 w 11416403"/>
              <a:gd name="connsiteY41" fmla="*/ 437600 h 6057654"/>
              <a:gd name="connsiteX42" fmla="*/ 0 w 11416403"/>
              <a:gd name="connsiteY42" fmla="*/ 370616 h 6057654"/>
              <a:gd name="connsiteX43" fmla="*/ 0 w 11416403"/>
              <a:gd name="connsiteY43" fmla="*/ 0 h 6057654"/>
              <a:gd name="connsiteX44" fmla="*/ 10039663 w 11416403"/>
              <a:gd name="connsiteY44" fmla="*/ 0 h 605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416403" h="6057654">
                <a:moveTo>
                  <a:pt x="10039663" y="0"/>
                </a:moveTo>
                <a:lnTo>
                  <a:pt x="10109938" y="57509"/>
                </a:lnTo>
                <a:lnTo>
                  <a:pt x="11263077" y="57509"/>
                </a:lnTo>
                <a:lnTo>
                  <a:pt x="11352518" y="134189"/>
                </a:lnTo>
                <a:lnTo>
                  <a:pt x="11352518" y="731647"/>
                </a:lnTo>
                <a:lnTo>
                  <a:pt x="11416403" y="782767"/>
                </a:lnTo>
                <a:lnTo>
                  <a:pt x="11416403" y="6057655"/>
                </a:lnTo>
                <a:lnTo>
                  <a:pt x="10892539" y="6057655"/>
                </a:lnTo>
                <a:lnTo>
                  <a:pt x="10748796" y="5974586"/>
                </a:lnTo>
                <a:lnTo>
                  <a:pt x="913568" y="5974586"/>
                </a:lnTo>
                <a:lnTo>
                  <a:pt x="913568" y="5907492"/>
                </a:lnTo>
                <a:lnTo>
                  <a:pt x="207629" y="5907492"/>
                </a:lnTo>
                <a:lnTo>
                  <a:pt x="86246" y="5776498"/>
                </a:lnTo>
                <a:lnTo>
                  <a:pt x="86246" y="5527291"/>
                </a:lnTo>
                <a:lnTo>
                  <a:pt x="6389" y="5383517"/>
                </a:lnTo>
                <a:lnTo>
                  <a:pt x="6389" y="4517682"/>
                </a:lnTo>
                <a:lnTo>
                  <a:pt x="86246" y="4437808"/>
                </a:lnTo>
                <a:lnTo>
                  <a:pt x="86246" y="1309936"/>
                </a:lnTo>
                <a:lnTo>
                  <a:pt x="0" y="1236452"/>
                </a:lnTo>
                <a:lnTo>
                  <a:pt x="0" y="1140711"/>
                </a:lnTo>
                <a:lnTo>
                  <a:pt x="83052" y="1207697"/>
                </a:lnTo>
                <a:lnTo>
                  <a:pt x="83052" y="1172444"/>
                </a:lnTo>
                <a:lnTo>
                  <a:pt x="0" y="1105458"/>
                </a:lnTo>
                <a:lnTo>
                  <a:pt x="0" y="993743"/>
                </a:lnTo>
                <a:lnTo>
                  <a:pt x="83052" y="1060729"/>
                </a:lnTo>
                <a:lnTo>
                  <a:pt x="83052" y="1025475"/>
                </a:lnTo>
                <a:lnTo>
                  <a:pt x="0" y="958490"/>
                </a:lnTo>
                <a:lnTo>
                  <a:pt x="0" y="846775"/>
                </a:lnTo>
                <a:lnTo>
                  <a:pt x="83052" y="913760"/>
                </a:lnTo>
                <a:lnTo>
                  <a:pt x="83052" y="878507"/>
                </a:lnTo>
                <a:lnTo>
                  <a:pt x="0" y="811521"/>
                </a:lnTo>
                <a:lnTo>
                  <a:pt x="0" y="699806"/>
                </a:lnTo>
                <a:lnTo>
                  <a:pt x="83052" y="766792"/>
                </a:lnTo>
                <a:lnTo>
                  <a:pt x="83052" y="731539"/>
                </a:lnTo>
                <a:lnTo>
                  <a:pt x="0" y="664553"/>
                </a:lnTo>
                <a:lnTo>
                  <a:pt x="0" y="552838"/>
                </a:lnTo>
                <a:lnTo>
                  <a:pt x="83052" y="619823"/>
                </a:lnTo>
                <a:lnTo>
                  <a:pt x="83052" y="584570"/>
                </a:lnTo>
                <a:lnTo>
                  <a:pt x="0" y="517584"/>
                </a:lnTo>
                <a:lnTo>
                  <a:pt x="0" y="405871"/>
                </a:lnTo>
                <a:lnTo>
                  <a:pt x="83052" y="472855"/>
                </a:lnTo>
                <a:lnTo>
                  <a:pt x="83052" y="437600"/>
                </a:lnTo>
                <a:lnTo>
                  <a:pt x="0" y="370616"/>
                </a:lnTo>
                <a:lnTo>
                  <a:pt x="0" y="0"/>
                </a:lnTo>
                <a:lnTo>
                  <a:pt x="10039663" y="0"/>
                </a:lnTo>
                <a:close/>
              </a:path>
            </a:pathLst>
          </a:custGeom>
          <a:solidFill>
            <a:srgbClr val="000000"/>
          </a:solidFill>
          <a:ln w="638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ED31545-5A26-161E-EC79-E606B1EAFF31}"/>
              </a:ext>
            </a:extLst>
          </p:cNvPr>
          <p:cNvSpPr/>
          <p:nvPr/>
        </p:nvSpPr>
        <p:spPr>
          <a:xfrm>
            <a:off x="253638" y="262789"/>
            <a:ext cx="11684724" cy="6329227"/>
          </a:xfrm>
          <a:custGeom>
            <a:avLst/>
            <a:gdLst>
              <a:gd name="connsiteX0" fmla="*/ 10924482 w 11684724"/>
              <a:gd name="connsiteY0" fmla="*/ 63899 h 6329227"/>
              <a:gd name="connsiteX1" fmla="*/ 127772 w 11684724"/>
              <a:gd name="connsiteY1" fmla="*/ 63899 h 6329227"/>
              <a:gd name="connsiteX2" fmla="*/ 127772 w 11684724"/>
              <a:gd name="connsiteY2" fmla="*/ 459619 h 6329227"/>
              <a:gd name="connsiteX3" fmla="*/ 0 w 11684724"/>
              <a:gd name="connsiteY3" fmla="*/ 642188 h 6329227"/>
              <a:gd name="connsiteX4" fmla="*/ 0 w 11684724"/>
              <a:gd name="connsiteY4" fmla="*/ 5498536 h 6329227"/>
              <a:gd name="connsiteX5" fmla="*/ 60692 w 11684724"/>
              <a:gd name="connsiteY5" fmla="*/ 5623140 h 6329227"/>
              <a:gd name="connsiteX6" fmla="*/ 60692 w 11684724"/>
              <a:gd name="connsiteY6" fmla="*/ 5881932 h 6329227"/>
              <a:gd name="connsiteX7" fmla="*/ 0 w 11684724"/>
              <a:gd name="connsiteY7" fmla="*/ 5945831 h 6329227"/>
              <a:gd name="connsiteX8" fmla="*/ 0 w 11684724"/>
              <a:gd name="connsiteY8" fmla="*/ 6220598 h 6329227"/>
              <a:gd name="connsiteX9" fmla="*/ 130966 w 11684724"/>
              <a:gd name="connsiteY9" fmla="*/ 6329227 h 6329227"/>
              <a:gd name="connsiteX10" fmla="*/ 450395 w 11684724"/>
              <a:gd name="connsiteY10" fmla="*/ 6329227 h 6329227"/>
              <a:gd name="connsiteX11" fmla="*/ 635664 w 11684724"/>
              <a:gd name="connsiteY11" fmla="*/ 6198234 h 6329227"/>
              <a:gd name="connsiteX12" fmla="*/ 11627227 w 11684724"/>
              <a:gd name="connsiteY12" fmla="*/ 6198234 h 6329227"/>
              <a:gd name="connsiteX13" fmla="*/ 11627227 w 11684724"/>
              <a:gd name="connsiteY13" fmla="*/ 699698 h 6329227"/>
              <a:gd name="connsiteX14" fmla="*/ 11684724 w 11684724"/>
              <a:gd name="connsiteY14" fmla="*/ 647249 h 6329227"/>
              <a:gd name="connsiteX15" fmla="*/ 11684724 w 11684724"/>
              <a:gd name="connsiteY15" fmla="*/ 117149 h 6329227"/>
              <a:gd name="connsiteX16" fmla="*/ 11564810 w 11684724"/>
              <a:gd name="connsiteY16" fmla="*/ 0 h 6329227"/>
              <a:gd name="connsiteX17" fmla="*/ 10924482 w 11684724"/>
              <a:gd name="connsiteY17" fmla="*/ 0 h 6329227"/>
              <a:gd name="connsiteX18" fmla="*/ 10924482 w 11684724"/>
              <a:gd name="connsiteY18" fmla="*/ 63899 h 6329227"/>
              <a:gd name="connsiteX19" fmla="*/ 10282429 w 11684724"/>
              <a:gd name="connsiteY19" fmla="*/ 159748 h 6329227"/>
              <a:gd name="connsiteX20" fmla="*/ 10212155 w 11684724"/>
              <a:gd name="connsiteY20" fmla="*/ 102239 h 6329227"/>
              <a:gd name="connsiteX21" fmla="*/ 172492 w 11684724"/>
              <a:gd name="connsiteY21" fmla="*/ 102239 h 6329227"/>
              <a:gd name="connsiteX22" fmla="*/ 172492 w 11684724"/>
              <a:gd name="connsiteY22" fmla="*/ 472855 h 6329227"/>
              <a:gd name="connsiteX23" fmla="*/ 255543 w 11684724"/>
              <a:gd name="connsiteY23" fmla="*/ 539839 h 6329227"/>
              <a:gd name="connsiteX24" fmla="*/ 255543 w 11684724"/>
              <a:gd name="connsiteY24" fmla="*/ 575094 h 6329227"/>
              <a:gd name="connsiteX25" fmla="*/ 172492 w 11684724"/>
              <a:gd name="connsiteY25" fmla="*/ 508109 h 6329227"/>
              <a:gd name="connsiteX26" fmla="*/ 172492 w 11684724"/>
              <a:gd name="connsiteY26" fmla="*/ 619823 h 6329227"/>
              <a:gd name="connsiteX27" fmla="*/ 255543 w 11684724"/>
              <a:gd name="connsiteY27" fmla="*/ 686809 h 6329227"/>
              <a:gd name="connsiteX28" fmla="*/ 255543 w 11684724"/>
              <a:gd name="connsiteY28" fmla="*/ 722062 h 6329227"/>
              <a:gd name="connsiteX29" fmla="*/ 172492 w 11684724"/>
              <a:gd name="connsiteY29" fmla="*/ 655077 h 6329227"/>
              <a:gd name="connsiteX30" fmla="*/ 172492 w 11684724"/>
              <a:gd name="connsiteY30" fmla="*/ 766792 h 6329227"/>
              <a:gd name="connsiteX31" fmla="*/ 255543 w 11684724"/>
              <a:gd name="connsiteY31" fmla="*/ 833777 h 6329227"/>
              <a:gd name="connsiteX32" fmla="*/ 255543 w 11684724"/>
              <a:gd name="connsiteY32" fmla="*/ 869031 h 6329227"/>
              <a:gd name="connsiteX33" fmla="*/ 172492 w 11684724"/>
              <a:gd name="connsiteY33" fmla="*/ 802045 h 6329227"/>
              <a:gd name="connsiteX34" fmla="*/ 172492 w 11684724"/>
              <a:gd name="connsiteY34" fmla="*/ 913760 h 6329227"/>
              <a:gd name="connsiteX35" fmla="*/ 255543 w 11684724"/>
              <a:gd name="connsiteY35" fmla="*/ 980746 h 6329227"/>
              <a:gd name="connsiteX36" fmla="*/ 255543 w 11684724"/>
              <a:gd name="connsiteY36" fmla="*/ 1015999 h 6329227"/>
              <a:gd name="connsiteX37" fmla="*/ 172492 w 11684724"/>
              <a:gd name="connsiteY37" fmla="*/ 949013 h 6329227"/>
              <a:gd name="connsiteX38" fmla="*/ 172492 w 11684724"/>
              <a:gd name="connsiteY38" fmla="*/ 1060729 h 6329227"/>
              <a:gd name="connsiteX39" fmla="*/ 255543 w 11684724"/>
              <a:gd name="connsiteY39" fmla="*/ 1127714 h 6329227"/>
              <a:gd name="connsiteX40" fmla="*/ 255543 w 11684724"/>
              <a:gd name="connsiteY40" fmla="*/ 1162968 h 6329227"/>
              <a:gd name="connsiteX41" fmla="*/ 172492 w 11684724"/>
              <a:gd name="connsiteY41" fmla="*/ 1095982 h 6329227"/>
              <a:gd name="connsiteX42" fmla="*/ 172492 w 11684724"/>
              <a:gd name="connsiteY42" fmla="*/ 1207697 h 6329227"/>
              <a:gd name="connsiteX43" fmla="*/ 255543 w 11684724"/>
              <a:gd name="connsiteY43" fmla="*/ 1274683 h 6329227"/>
              <a:gd name="connsiteX44" fmla="*/ 255543 w 11684724"/>
              <a:gd name="connsiteY44" fmla="*/ 1309936 h 6329227"/>
              <a:gd name="connsiteX45" fmla="*/ 172492 w 11684724"/>
              <a:gd name="connsiteY45" fmla="*/ 1242950 h 6329227"/>
              <a:gd name="connsiteX46" fmla="*/ 172492 w 11684724"/>
              <a:gd name="connsiteY46" fmla="*/ 1338691 h 6329227"/>
              <a:gd name="connsiteX47" fmla="*/ 258738 w 11684724"/>
              <a:gd name="connsiteY47" fmla="*/ 1412175 h 6329227"/>
              <a:gd name="connsiteX48" fmla="*/ 258738 w 11684724"/>
              <a:gd name="connsiteY48" fmla="*/ 4540046 h 6329227"/>
              <a:gd name="connsiteX49" fmla="*/ 178880 w 11684724"/>
              <a:gd name="connsiteY49" fmla="*/ 4619921 h 6329227"/>
              <a:gd name="connsiteX50" fmla="*/ 178880 w 11684724"/>
              <a:gd name="connsiteY50" fmla="*/ 5485756 h 6329227"/>
              <a:gd name="connsiteX51" fmla="*/ 258738 w 11684724"/>
              <a:gd name="connsiteY51" fmla="*/ 5629530 h 6329227"/>
              <a:gd name="connsiteX52" fmla="*/ 258738 w 11684724"/>
              <a:gd name="connsiteY52" fmla="*/ 5878737 h 6329227"/>
              <a:gd name="connsiteX53" fmla="*/ 380121 w 11684724"/>
              <a:gd name="connsiteY53" fmla="*/ 6009731 h 6329227"/>
              <a:gd name="connsiteX54" fmla="*/ 1086060 w 11684724"/>
              <a:gd name="connsiteY54" fmla="*/ 6009731 h 6329227"/>
              <a:gd name="connsiteX55" fmla="*/ 1086060 w 11684724"/>
              <a:gd name="connsiteY55" fmla="*/ 6076825 h 6329227"/>
              <a:gd name="connsiteX56" fmla="*/ 10921288 w 11684724"/>
              <a:gd name="connsiteY56" fmla="*/ 6076825 h 6329227"/>
              <a:gd name="connsiteX57" fmla="*/ 11065031 w 11684724"/>
              <a:gd name="connsiteY57" fmla="*/ 6159894 h 6329227"/>
              <a:gd name="connsiteX58" fmla="*/ 11588895 w 11684724"/>
              <a:gd name="connsiteY58" fmla="*/ 6159894 h 6329227"/>
              <a:gd name="connsiteX59" fmla="*/ 11588895 w 11684724"/>
              <a:gd name="connsiteY59" fmla="*/ 885006 h 6329227"/>
              <a:gd name="connsiteX60" fmla="*/ 11525009 w 11684724"/>
              <a:gd name="connsiteY60" fmla="*/ 833886 h 6329227"/>
              <a:gd name="connsiteX61" fmla="*/ 11525009 w 11684724"/>
              <a:gd name="connsiteY61" fmla="*/ 236427 h 6329227"/>
              <a:gd name="connsiteX62" fmla="*/ 11435569 w 11684724"/>
              <a:gd name="connsiteY62" fmla="*/ 159748 h 6329227"/>
              <a:gd name="connsiteX63" fmla="*/ 10282429 w 11684724"/>
              <a:gd name="connsiteY63" fmla="*/ 159748 h 6329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1684724" h="6329227">
                <a:moveTo>
                  <a:pt x="10924482" y="63899"/>
                </a:moveTo>
                <a:lnTo>
                  <a:pt x="127772" y="63899"/>
                </a:lnTo>
                <a:lnTo>
                  <a:pt x="127772" y="459619"/>
                </a:lnTo>
                <a:lnTo>
                  <a:pt x="0" y="642188"/>
                </a:lnTo>
                <a:lnTo>
                  <a:pt x="0" y="5498536"/>
                </a:lnTo>
                <a:lnTo>
                  <a:pt x="60692" y="5623140"/>
                </a:lnTo>
                <a:lnTo>
                  <a:pt x="60692" y="5881932"/>
                </a:lnTo>
                <a:lnTo>
                  <a:pt x="0" y="5945831"/>
                </a:lnTo>
                <a:lnTo>
                  <a:pt x="0" y="6220598"/>
                </a:lnTo>
                <a:lnTo>
                  <a:pt x="130966" y="6329227"/>
                </a:lnTo>
                <a:lnTo>
                  <a:pt x="450395" y="6329227"/>
                </a:lnTo>
                <a:lnTo>
                  <a:pt x="635664" y="6198234"/>
                </a:lnTo>
                <a:lnTo>
                  <a:pt x="11627227" y="6198234"/>
                </a:lnTo>
                <a:lnTo>
                  <a:pt x="11627227" y="699698"/>
                </a:lnTo>
                <a:lnTo>
                  <a:pt x="11684724" y="647249"/>
                </a:lnTo>
                <a:lnTo>
                  <a:pt x="11684724" y="117149"/>
                </a:lnTo>
                <a:cubicBezTo>
                  <a:pt x="11684724" y="117149"/>
                  <a:pt x="11596050" y="34168"/>
                  <a:pt x="11564810" y="0"/>
                </a:cubicBezTo>
                <a:lnTo>
                  <a:pt x="10924482" y="0"/>
                </a:lnTo>
                <a:lnTo>
                  <a:pt x="10924482" y="63899"/>
                </a:lnTo>
                <a:close/>
                <a:moveTo>
                  <a:pt x="10282429" y="159748"/>
                </a:moveTo>
                <a:lnTo>
                  <a:pt x="10212155" y="102239"/>
                </a:lnTo>
                <a:lnTo>
                  <a:pt x="172492" y="102239"/>
                </a:lnTo>
                <a:lnTo>
                  <a:pt x="172492" y="472855"/>
                </a:lnTo>
                <a:lnTo>
                  <a:pt x="255543" y="539839"/>
                </a:lnTo>
                <a:lnTo>
                  <a:pt x="255543" y="575094"/>
                </a:lnTo>
                <a:lnTo>
                  <a:pt x="172492" y="508109"/>
                </a:lnTo>
                <a:lnTo>
                  <a:pt x="172492" y="619823"/>
                </a:lnTo>
                <a:lnTo>
                  <a:pt x="255543" y="686809"/>
                </a:lnTo>
                <a:lnTo>
                  <a:pt x="255543" y="722062"/>
                </a:lnTo>
                <a:lnTo>
                  <a:pt x="172492" y="655077"/>
                </a:lnTo>
                <a:lnTo>
                  <a:pt x="172492" y="766792"/>
                </a:lnTo>
                <a:lnTo>
                  <a:pt x="255543" y="833777"/>
                </a:lnTo>
                <a:lnTo>
                  <a:pt x="255543" y="869031"/>
                </a:lnTo>
                <a:lnTo>
                  <a:pt x="172492" y="802045"/>
                </a:lnTo>
                <a:lnTo>
                  <a:pt x="172492" y="913760"/>
                </a:lnTo>
                <a:lnTo>
                  <a:pt x="255543" y="980746"/>
                </a:lnTo>
                <a:lnTo>
                  <a:pt x="255543" y="1015999"/>
                </a:lnTo>
                <a:lnTo>
                  <a:pt x="172492" y="949013"/>
                </a:lnTo>
                <a:lnTo>
                  <a:pt x="172492" y="1060729"/>
                </a:lnTo>
                <a:lnTo>
                  <a:pt x="255543" y="1127714"/>
                </a:lnTo>
                <a:lnTo>
                  <a:pt x="255543" y="1162968"/>
                </a:lnTo>
                <a:lnTo>
                  <a:pt x="172492" y="1095982"/>
                </a:lnTo>
                <a:lnTo>
                  <a:pt x="172492" y="1207697"/>
                </a:lnTo>
                <a:lnTo>
                  <a:pt x="255543" y="1274683"/>
                </a:lnTo>
                <a:lnTo>
                  <a:pt x="255543" y="1309936"/>
                </a:lnTo>
                <a:lnTo>
                  <a:pt x="172492" y="1242950"/>
                </a:lnTo>
                <a:lnTo>
                  <a:pt x="172492" y="1338691"/>
                </a:lnTo>
                <a:lnTo>
                  <a:pt x="258738" y="1412175"/>
                </a:lnTo>
                <a:lnTo>
                  <a:pt x="258738" y="4540046"/>
                </a:lnTo>
                <a:lnTo>
                  <a:pt x="178880" y="4619921"/>
                </a:lnTo>
                <a:lnTo>
                  <a:pt x="178880" y="5485756"/>
                </a:lnTo>
                <a:lnTo>
                  <a:pt x="258738" y="5629530"/>
                </a:lnTo>
                <a:lnTo>
                  <a:pt x="258738" y="5878737"/>
                </a:lnTo>
                <a:lnTo>
                  <a:pt x="380121" y="6009731"/>
                </a:lnTo>
                <a:lnTo>
                  <a:pt x="1086060" y="6009731"/>
                </a:lnTo>
                <a:lnTo>
                  <a:pt x="1086060" y="6076825"/>
                </a:lnTo>
                <a:lnTo>
                  <a:pt x="10921288" y="6076825"/>
                </a:lnTo>
                <a:lnTo>
                  <a:pt x="11065031" y="6159894"/>
                </a:lnTo>
                <a:lnTo>
                  <a:pt x="11588895" y="6159894"/>
                </a:lnTo>
                <a:lnTo>
                  <a:pt x="11588895" y="885006"/>
                </a:lnTo>
                <a:lnTo>
                  <a:pt x="11525009" y="833886"/>
                </a:lnTo>
                <a:lnTo>
                  <a:pt x="11525009" y="236427"/>
                </a:lnTo>
                <a:lnTo>
                  <a:pt x="11435569" y="159748"/>
                </a:lnTo>
                <a:lnTo>
                  <a:pt x="10282429" y="159748"/>
                </a:lnTo>
                <a:close/>
              </a:path>
            </a:pathLst>
          </a:custGeom>
          <a:solidFill>
            <a:srgbClr val="000000"/>
          </a:solidFill>
          <a:ln w="638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C9E65EF-946D-A927-79E3-AB93DF4990D6}"/>
              </a:ext>
            </a:extLst>
          </p:cNvPr>
          <p:cNvSpPr/>
          <p:nvPr/>
        </p:nvSpPr>
        <p:spPr>
          <a:xfrm>
            <a:off x="260019" y="269879"/>
            <a:ext cx="11671960" cy="6315767"/>
          </a:xfrm>
          <a:custGeom>
            <a:avLst/>
            <a:gdLst>
              <a:gd name="connsiteX0" fmla="*/ 134014 w 11671960"/>
              <a:gd name="connsiteY0" fmla="*/ 449532 h 6315767"/>
              <a:gd name="connsiteX1" fmla="*/ 127632 w 11671960"/>
              <a:gd name="connsiteY1" fmla="*/ 458641 h 6315767"/>
              <a:gd name="connsiteX2" fmla="*/ 127632 w 11671960"/>
              <a:gd name="connsiteY2" fmla="*/ 458641 h 6315767"/>
              <a:gd name="connsiteX3" fmla="*/ 0 w 11671960"/>
              <a:gd name="connsiteY3" fmla="*/ 640822 h 6315767"/>
              <a:gd name="connsiteX4" fmla="*/ 0 w 11671960"/>
              <a:gd name="connsiteY4" fmla="*/ 5486843 h 6315767"/>
              <a:gd name="connsiteX5" fmla="*/ 60625 w 11671960"/>
              <a:gd name="connsiteY5" fmla="*/ 5611182 h 6315767"/>
              <a:gd name="connsiteX6" fmla="*/ 60625 w 11671960"/>
              <a:gd name="connsiteY6" fmla="*/ 5869423 h 6315767"/>
              <a:gd name="connsiteX7" fmla="*/ 0 w 11671960"/>
              <a:gd name="connsiteY7" fmla="*/ 5933187 h 6315767"/>
              <a:gd name="connsiteX8" fmla="*/ 0 w 11671960"/>
              <a:gd name="connsiteY8" fmla="*/ 6207370 h 6315767"/>
              <a:gd name="connsiteX9" fmla="*/ 130823 w 11671960"/>
              <a:gd name="connsiteY9" fmla="*/ 6315767 h 6315767"/>
              <a:gd name="connsiteX10" fmla="*/ 449903 w 11671960"/>
              <a:gd name="connsiteY10" fmla="*/ 6315767 h 6315767"/>
              <a:gd name="connsiteX11" fmla="*/ 634970 w 11671960"/>
              <a:gd name="connsiteY11" fmla="*/ 6185052 h 6315767"/>
              <a:gd name="connsiteX12" fmla="*/ 11614526 w 11671960"/>
              <a:gd name="connsiteY12" fmla="*/ 6185052 h 6315767"/>
              <a:gd name="connsiteX13" fmla="*/ 11614526 w 11671960"/>
              <a:gd name="connsiteY13" fmla="*/ 698210 h 6315767"/>
              <a:gd name="connsiteX14" fmla="*/ 11671961 w 11671960"/>
              <a:gd name="connsiteY14" fmla="*/ 645873 h 6315767"/>
              <a:gd name="connsiteX15" fmla="*/ 11671961 w 11671960"/>
              <a:gd name="connsiteY15" fmla="*/ 116899 h 6315767"/>
              <a:gd name="connsiteX16" fmla="*/ 11552178 w 11671960"/>
              <a:gd name="connsiteY16" fmla="*/ 0 h 6315767"/>
              <a:gd name="connsiteX17" fmla="*/ 10912549 w 11671960"/>
              <a:gd name="connsiteY17" fmla="*/ 0 h 6315767"/>
              <a:gd name="connsiteX18" fmla="*/ 10912549 w 11671960"/>
              <a:gd name="connsiteY18" fmla="*/ 63763 h 6315767"/>
              <a:gd name="connsiteX19" fmla="*/ 127632 w 11671960"/>
              <a:gd name="connsiteY19" fmla="*/ 63763 h 6315767"/>
              <a:gd name="connsiteX20" fmla="*/ 127632 w 11671960"/>
              <a:gd name="connsiteY20" fmla="*/ 458641 h 6315767"/>
              <a:gd name="connsiteX21" fmla="*/ 10201000 w 11671960"/>
              <a:gd name="connsiteY21" fmla="*/ 102021 h 6315767"/>
              <a:gd name="connsiteX22" fmla="*/ 10271198 w 11671960"/>
              <a:gd name="connsiteY22" fmla="*/ 159409 h 6315767"/>
              <a:gd name="connsiteX23" fmla="*/ 11423078 w 11671960"/>
              <a:gd name="connsiteY23" fmla="*/ 159409 h 6315767"/>
              <a:gd name="connsiteX24" fmla="*/ 11512421 w 11671960"/>
              <a:gd name="connsiteY24" fmla="*/ 235925 h 6315767"/>
              <a:gd name="connsiteX25" fmla="*/ 11512421 w 11671960"/>
              <a:gd name="connsiteY25" fmla="*/ 832113 h 6315767"/>
              <a:gd name="connsiteX26" fmla="*/ 11576237 w 11671960"/>
              <a:gd name="connsiteY26" fmla="*/ 883123 h 6315767"/>
              <a:gd name="connsiteX27" fmla="*/ 11576237 w 11671960"/>
              <a:gd name="connsiteY27" fmla="*/ 6146794 h 6315767"/>
              <a:gd name="connsiteX28" fmla="*/ 11052945 w 11671960"/>
              <a:gd name="connsiteY28" fmla="*/ 6146794 h 6315767"/>
              <a:gd name="connsiteX29" fmla="*/ 10909359 w 11671960"/>
              <a:gd name="connsiteY29" fmla="*/ 6063902 h 6315767"/>
              <a:gd name="connsiteX30" fmla="*/ 1084873 w 11671960"/>
              <a:gd name="connsiteY30" fmla="*/ 6063902 h 6315767"/>
              <a:gd name="connsiteX31" fmla="*/ 1084873 w 11671960"/>
              <a:gd name="connsiteY31" fmla="*/ 5996950 h 6315767"/>
              <a:gd name="connsiteX32" fmla="*/ 379706 w 11671960"/>
              <a:gd name="connsiteY32" fmla="*/ 5996950 h 6315767"/>
              <a:gd name="connsiteX33" fmla="*/ 258455 w 11671960"/>
              <a:gd name="connsiteY33" fmla="*/ 5866235 h 6315767"/>
              <a:gd name="connsiteX34" fmla="*/ 258455 w 11671960"/>
              <a:gd name="connsiteY34" fmla="*/ 5617558 h 6315767"/>
              <a:gd name="connsiteX35" fmla="*/ 178685 w 11671960"/>
              <a:gd name="connsiteY35" fmla="*/ 5474090 h 6315767"/>
              <a:gd name="connsiteX36" fmla="*/ 178685 w 11671960"/>
              <a:gd name="connsiteY36" fmla="*/ 4610096 h 6315767"/>
              <a:gd name="connsiteX37" fmla="*/ 258455 w 11671960"/>
              <a:gd name="connsiteY37" fmla="*/ 4530392 h 6315767"/>
              <a:gd name="connsiteX38" fmla="*/ 258455 w 11671960"/>
              <a:gd name="connsiteY38" fmla="*/ 1409172 h 6315767"/>
              <a:gd name="connsiteX39" fmla="*/ 172303 w 11671960"/>
              <a:gd name="connsiteY39" fmla="*/ 1335844 h 6315767"/>
              <a:gd name="connsiteX40" fmla="*/ 172303 w 11671960"/>
              <a:gd name="connsiteY40" fmla="*/ 1240307 h 6315767"/>
              <a:gd name="connsiteX41" fmla="*/ 255264 w 11671960"/>
              <a:gd name="connsiteY41" fmla="*/ 1307150 h 6315767"/>
              <a:gd name="connsiteX42" fmla="*/ 255264 w 11671960"/>
              <a:gd name="connsiteY42" fmla="*/ 1271972 h 6315767"/>
              <a:gd name="connsiteX43" fmla="*/ 172303 w 11671960"/>
              <a:gd name="connsiteY43" fmla="*/ 1205129 h 6315767"/>
              <a:gd name="connsiteX44" fmla="*/ 172303 w 11671960"/>
              <a:gd name="connsiteY44" fmla="*/ 1093651 h 6315767"/>
              <a:gd name="connsiteX45" fmla="*/ 255264 w 11671960"/>
              <a:gd name="connsiteY45" fmla="*/ 1160494 h 6315767"/>
              <a:gd name="connsiteX46" fmla="*/ 255264 w 11671960"/>
              <a:gd name="connsiteY46" fmla="*/ 1125316 h 6315767"/>
              <a:gd name="connsiteX47" fmla="*/ 172303 w 11671960"/>
              <a:gd name="connsiteY47" fmla="*/ 1058473 h 6315767"/>
              <a:gd name="connsiteX48" fmla="*/ 172303 w 11671960"/>
              <a:gd name="connsiteY48" fmla="*/ 946995 h 6315767"/>
              <a:gd name="connsiteX49" fmla="*/ 255264 w 11671960"/>
              <a:gd name="connsiteY49" fmla="*/ 1013838 h 6315767"/>
              <a:gd name="connsiteX50" fmla="*/ 255264 w 11671960"/>
              <a:gd name="connsiteY50" fmla="*/ 978660 h 6315767"/>
              <a:gd name="connsiteX51" fmla="*/ 172303 w 11671960"/>
              <a:gd name="connsiteY51" fmla="*/ 911817 h 6315767"/>
              <a:gd name="connsiteX52" fmla="*/ 172303 w 11671960"/>
              <a:gd name="connsiteY52" fmla="*/ 800339 h 6315767"/>
              <a:gd name="connsiteX53" fmla="*/ 255264 w 11671960"/>
              <a:gd name="connsiteY53" fmla="*/ 867183 h 6315767"/>
              <a:gd name="connsiteX54" fmla="*/ 255264 w 11671960"/>
              <a:gd name="connsiteY54" fmla="*/ 832004 h 6315767"/>
              <a:gd name="connsiteX55" fmla="*/ 172303 w 11671960"/>
              <a:gd name="connsiteY55" fmla="*/ 765161 h 6315767"/>
              <a:gd name="connsiteX56" fmla="*/ 172303 w 11671960"/>
              <a:gd name="connsiteY56" fmla="*/ 653684 h 6315767"/>
              <a:gd name="connsiteX57" fmla="*/ 255264 w 11671960"/>
              <a:gd name="connsiteY57" fmla="*/ 720527 h 6315767"/>
              <a:gd name="connsiteX58" fmla="*/ 255264 w 11671960"/>
              <a:gd name="connsiteY58" fmla="*/ 685348 h 6315767"/>
              <a:gd name="connsiteX59" fmla="*/ 172303 w 11671960"/>
              <a:gd name="connsiteY59" fmla="*/ 618505 h 6315767"/>
              <a:gd name="connsiteX60" fmla="*/ 172303 w 11671960"/>
              <a:gd name="connsiteY60" fmla="*/ 507029 h 6315767"/>
              <a:gd name="connsiteX61" fmla="*/ 255264 w 11671960"/>
              <a:gd name="connsiteY61" fmla="*/ 573871 h 6315767"/>
              <a:gd name="connsiteX62" fmla="*/ 255264 w 11671960"/>
              <a:gd name="connsiteY62" fmla="*/ 538691 h 6315767"/>
              <a:gd name="connsiteX63" fmla="*/ 172303 w 11671960"/>
              <a:gd name="connsiteY63" fmla="*/ 471849 h 6315767"/>
              <a:gd name="connsiteX64" fmla="*/ 172303 w 11671960"/>
              <a:gd name="connsiteY64" fmla="*/ 102021 h 6315767"/>
              <a:gd name="connsiteX65" fmla="*/ 10201000 w 11671960"/>
              <a:gd name="connsiteY65" fmla="*/ 102021 h 631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1671960" h="6315767">
                <a:moveTo>
                  <a:pt x="134014" y="449532"/>
                </a:moveTo>
                <a:lnTo>
                  <a:pt x="127632" y="458641"/>
                </a:lnTo>
                <a:moveTo>
                  <a:pt x="127632" y="458641"/>
                </a:moveTo>
                <a:lnTo>
                  <a:pt x="0" y="640822"/>
                </a:lnTo>
                <a:lnTo>
                  <a:pt x="0" y="5486843"/>
                </a:lnTo>
                <a:lnTo>
                  <a:pt x="60625" y="5611182"/>
                </a:lnTo>
                <a:lnTo>
                  <a:pt x="60625" y="5869423"/>
                </a:lnTo>
                <a:lnTo>
                  <a:pt x="0" y="5933187"/>
                </a:lnTo>
                <a:lnTo>
                  <a:pt x="0" y="6207370"/>
                </a:lnTo>
                <a:lnTo>
                  <a:pt x="130823" y="6315767"/>
                </a:lnTo>
                <a:lnTo>
                  <a:pt x="449903" y="6315767"/>
                </a:lnTo>
                <a:lnTo>
                  <a:pt x="634970" y="6185052"/>
                </a:lnTo>
                <a:lnTo>
                  <a:pt x="11614526" y="6185052"/>
                </a:lnTo>
                <a:lnTo>
                  <a:pt x="11614526" y="698210"/>
                </a:lnTo>
                <a:lnTo>
                  <a:pt x="11671961" y="645873"/>
                </a:lnTo>
                <a:lnTo>
                  <a:pt x="11671961" y="116899"/>
                </a:lnTo>
                <a:cubicBezTo>
                  <a:pt x="11671961" y="116899"/>
                  <a:pt x="11583384" y="34096"/>
                  <a:pt x="11552178" y="0"/>
                </a:cubicBezTo>
                <a:lnTo>
                  <a:pt x="10912549" y="0"/>
                </a:lnTo>
                <a:lnTo>
                  <a:pt x="10912549" y="63763"/>
                </a:lnTo>
                <a:lnTo>
                  <a:pt x="127632" y="63763"/>
                </a:lnTo>
                <a:lnTo>
                  <a:pt x="127632" y="458641"/>
                </a:lnTo>
                <a:close/>
                <a:moveTo>
                  <a:pt x="10201000" y="102021"/>
                </a:moveTo>
                <a:lnTo>
                  <a:pt x="10271198" y="159409"/>
                </a:lnTo>
                <a:lnTo>
                  <a:pt x="11423078" y="159409"/>
                </a:lnTo>
                <a:lnTo>
                  <a:pt x="11512421" y="235925"/>
                </a:lnTo>
                <a:lnTo>
                  <a:pt x="11512421" y="832113"/>
                </a:lnTo>
                <a:lnTo>
                  <a:pt x="11576237" y="883123"/>
                </a:lnTo>
                <a:lnTo>
                  <a:pt x="11576237" y="6146794"/>
                </a:lnTo>
                <a:lnTo>
                  <a:pt x="11052945" y="6146794"/>
                </a:lnTo>
                <a:lnTo>
                  <a:pt x="10909359" y="6063902"/>
                </a:lnTo>
                <a:lnTo>
                  <a:pt x="1084873" y="6063902"/>
                </a:lnTo>
                <a:lnTo>
                  <a:pt x="1084873" y="5996950"/>
                </a:lnTo>
                <a:lnTo>
                  <a:pt x="379706" y="5996950"/>
                </a:lnTo>
                <a:lnTo>
                  <a:pt x="258455" y="5866235"/>
                </a:lnTo>
                <a:lnTo>
                  <a:pt x="258455" y="5617558"/>
                </a:lnTo>
                <a:lnTo>
                  <a:pt x="178685" y="5474090"/>
                </a:lnTo>
                <a:lnTo>
                  <a:pt x="178685" y="4610096"/>
                </a:lnTo>
                <a:lnTo>
                  <a:pt x="258455" y="4530392"/>
                </a:lnTo>
                <a:lnTo>
                  <a:pt x="258455" y="1409172"/>
                </a:lnTo>
                <a:lnTo>
                  <a:pt x="172303" y="1335844"/>
                </a:lnTo>
                <a:lnTo>
                  <a:pt x="172303" y="1240307"/>
                </a:lnTo>
                <a:lnTo>
                  <a:pt x="255264" y="1307150"/>
                </a:lnTo>
                <a:lnTo>
                  <a:pt x="255264" y="1271972"/>
                </a:lnTo>
                <a:lnTo>
                  <a:pt x="172303" y="1205129"/>
                </a:lnTo>
                <a:lnTo>
                  <a:pt x="172303" y="1093651"/>
                </a:lnTo>
                <a:lnTo>
                  <a:pt x="255264" y="1160494"/>
                </a:lnTo>
                <a:lnTo>
                  <a:pt x="255264" y="1125316"/>
                </a:lnTo>
                <a:lnTo>
                  <a:pt x="172303" y="1058473"/>
                </a:lnTo>
                <a:lnTo>
                  <a:pt x="172303" y="946995"/>
                </a:lnTo>
                <a:lnTo>
                  <a:pt x="255264" y="1013838"/>
                </a:lnTo>
                <a:lnTo>
                  <a:pt x="255264" y="978660"/>
                </a:lnTo>
                <a:lnTo>
                  <a:pt x="172303" y="911817"/>
                </a:lnTo>
                <a:lnTo>
                  <a:pt x="172303" y="800339"/>
                </a:lnTo>
                <a:lnTo>
                  <a:pt x="255264" y="867183"/>
                </a:lnTo>
                <a:lnTo>
                  <a:pt x="255264" y="832004"/>
                </a:lnTo>
                <a:lnTo>
                  <a:pt x="172303" y="765161"/>
                </a:lnTo>
                <a:lnTo>
                  <a:pt x="172303" y="653684"/>
                </a:lnTo>
                <a:lnTo>
                  <a:pt x="255264" y="720527"/>
                </a:lnTo>
                <a:lnTo>
                  <a:pt x="255264" y="685348"/>
                </a:lnTo>
                <a:lnTo>
                  <a:pt x="172303" y="618505"/>
                </a:lnTo>
                <a:lnTo>
                  <a:pt x="172303" y="507029"/>
                </a:lnTo>
                <a:lnTo>
                  <a:pt x="255264" y="573871"/>
                </a:lnTo>
                <a:lnTo>
                  <a:pt x="255264" y="538691"/>
                </a:lnTo>
                <a:lnTo>
                  <a:pt x="172303" y="471849"/>
                </a:lnTo>
                <a:lnTo>
                  <a:pt x="172303" y="102021"/>
                </a:lnTo>
                <a:lnTo>
                  <a:pt x="10201000" y="102021"/>
                </a:lnTo>
                <a:close/>
              </a:path>
            </a:pathLst>
          </a:custGeom>
          <a:noFill/>
          <a:ln w="1275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39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9ED31545-5A26-161E-EC79-E606B1EAFF31}"/>
              </a:ext>
            </a:extLst>
          </p:cNvPr>
          <p:cNvSpPr/>
          <p:nvPr/>
        </p:nvSpPr>
        <p:spPr>
          <a:xfrm flipH="1">
            <a:off x="238111" y="265563"/>
            <a:ext cx="11684724" cy="6320083"/>
          </a:xfrm>
          <a:custGeom>
            <a:avLst/>
            <a:gdLst>
              <a:gd name="connsiteX0" fmla="*/ 10924482 w 11684724"/>
              <a:gd name="connsiteY0" fmla="*/ 63899 h 6329227"/>
              <a:gd name="connsiteX1" fmla="*/ 127772 w 11684724"/>
              <a:gd name="connsiteY1" fmla="*/ 63899 h 6329227"/>
              <a:gd name="connsiteX2" fmla="*/ 127772 w 11684724"/>
              <a:gd name="connsiteY2" fmla="*/ 459619 h 6329227"/>
              <a:gd name="connsiteX3" fmla="*/ 0 w 11684724"/>
              <a:gd name="connsiteY3" fmla="*/ 642188 h 6329227"/>
              <a:gd name="connsiteX4" fmla="*/ 0 w 11684724"/>
              <a:gd name="connsiteY4" fmla="*/ 5498536 h 6329227"/>
              <a:gd name="connsiteX5" fmla="*/ 60692 w 11684724"/>
              <a:gd name="connsiteY5" fmla="*/ 5623140 h 6329227"/>
              <a:gd name="connsiteX6" fmla="*/ 60692 w 11684724"/>
              <a:gd name="connsiteY6" fmla="*/ 5881932 h 6329227"/>
              <a:gd name="connsiteX7" fmla="*/ 0 w 11684724"/>
              <a:gd name="connsiteY7" fmla="*/ 5945831 h 6329227"/>
              <a:gd name="connsiteX8" fmla="*/ 0 w 11684724"/>
              <a:gd name="connsiteY8" fmla="*/ 6220598 h 6329227"/>
              <a:gd name="connsiteX9" fmla="*/ 130966 w 11684724"/>
              <a:gd name="connsiteY9" fmla="*/ 6329227 h 6329227"/>
              <a:gd name="connsiteX10" fmla="*/ 450395 w 11684724"/>
              <a:gd name="connsiteY10" fmla="*/ 6329227 h 6329227"/>
              <a:gd name="connsiteX11" fmla="*/ 635664 w 11684724"/>
              <a:gd name="connsiteY11" fmla="*/ 6198234 h 6329227"/>
              <a:gd name="connsiteX12" fmla="*/ 11627227 w 11684724"/>
              <a:gd name="connsiteY12" fmla="*/ 6198234 h 6329227"/>
              <a:gd name="connsiteX13" fmla="*/ 11627227 w 11684724"/>
              <a:gd name="connsiteY13" fmla="*/ 699698 h 6329227"/>
              <a:gd name="connsiteX14" fmla="*/ 11684724 w 11684724"/>
              <a:gd name="connsiteY14" fmla="*/ 647249 h 6329227"/>
              <a:gd name="connsiteX15" fmla="*/ 11684724 w 11684724"/>
              <a:gd name="connsiteY15" fmla="*/ 117149 h 6329227"/>
              <a:gd name="connsiteX16" fmla="*/ 11564810 w 11684724"/>
              <a:gd name="connsiteY16" fmla="*/ 0 h 6329227"/>
              <a:gd name="connsiteX17" fmla="*/ 10924482 w 11684724"/>
              <a:gd name="connsiteY17" fmla="*/ 0 h 6329227"/>
              <a:gd name="connsiteX18" fmla="*/ 10924482 w 11684724"/>
              <a:gd name="connsiteY18" fmla="*/ 63899 h 6329227"/>
              <a:gd name="connsiteX19" fmla="*/ 10282429 w 11684724"/>
              <a:gd name="connsiteY19" fmla="*/ 159748 h 6329227"/>
              <a:gd name="connsiteX20" fmla="*/ 10212155 w 11684724"/>
              <a:gd name="connsiteY20" fmla="*/ 102239 h 6329227"/>
              <a:gd name="connsiteX21" fmla="*/ 172492 w 11684724"/>
              <a:gd name="connsiteY21" fmla="*/ 102239 h 6329227"/>
              <a:gd name="connsiteX22" fmla="*/ 172492 w 11684724"/>
              <a:gd name="connsiteY22" fmla="*/ 472855 h 6329227"/>
              <a:gd name="connsiteX23" fmla="*/ 255543 w 11684724"/>
              <a:gd name="connsiteY23" fmla="*/ 539839 h 6329227"/>
              <a:gd name="connsiteX24" fmla="*/ 255543 w 11684724"/>
              <a:gd name="connsiteY24" fmla="*/ 575094 h 6329227"/>
              <a:gd name="connsiteX25" fmla="*/ 172492 w 11684724"/>
              <a:gd name="connsiteY25" fmla="*/ 508109 h 6329227"/>
              <a:gd name="connsiteX26" fmla="*/ 172492 w 11684724"/>
              <a:gd name="connsiteY26" fmla="*/ 619823 h 6329227"/>
              <a:gd name="connsiteX27" fmla="*/ 255543 w 11684724"/>
              <a:gd name="connsiteY27" fmla="*/ 686809 h 6329227"/>
              <a:gd name="connsiteX28" fmla="*/ 255543 w 11684724"/>
              <a:gd name="connsiteY28" fmla="*/ 722062 h 6329227"/>
              <a:gd name="connsiteX29" fmla="*/ 172492 w 11684724"/>
              <a:gd name="connsiteY29" fmla="*/ 655077 h 6329227"/>
              <a:gd name="connsiteX30" fmla="*/ 172492 w 11684724"/>
              <a:gd name="connsiteY30" fmla="*/ 766792 h 6329227"/>
              <a:gd name="connsiteX31" fmla="*/ 255543 w 11684724"/>
              <a:gd name="connsiteY31" fmla="*/ 833777 h 6329227"/>
              <a:gd name="connsiteX32" fmla="*/ 255543 w 11684724"/>
              <a:gd name="connsiteY32" fmla="*/ 869031 h 6329227"/>
              <a:gd name="connsiteX33" fmla="*/ 172492 w 11684724"/>
              <a:gd name="connsiteY33" fmla="*/ 802045 h 6329227"/>
              <a:gd name="connsiteX34" fmla="*/ 172492 w 11684724"/>
              <a:gd name="connsiteY34" fmla="*/ 913760 h 6329227"/>
              <a:gd name="connsiteX35" fmla="*/ 255543 w 11684724"/>
              <a:gd name="connsiteY35" fmla="*/ 980746 h 6329227"/>
              <a:gd name="connsiteX36" fmla="*/ 255543 w 11684724"/>
              <a:gd name="connsiteY36" fmla="*/ 1015999 h 6329227"/>
              <a:gd name="connsiteX37" fmla="*/ 172492 w 11684724"/>
              <a:gd name="connsiteY37" fmla="*/ 949013 h 6329227"/>
              <a:gd name="connsiteX38" fmla="*/ 172492 w 11684724"/>
              <a:gd name="connsiteY38" fmla="*/ 1060729 h 6329227"/>
              <a:gd name="connsiteX39" fmla="*/ 255543 w 11684724"/>
              <a:gd name="connsiteY39" fmla="*/ 1127714 h 6329227"/>
              <a:gd name="connsiteX40" fmla="*/ 255543 w 11684724"/>
              <a:gd name="connsiteY40" fmla="*/ 1162968 h 6329227"/>
              <a:gd name="connsiteX41" fmla="*/ 172492 w 11684724"/>
              <a:gd name="connsiteY41" fmla="*/ 1095982 h 6329227"/>
              <a:gd name="connsiteX42" fmla="*/ 172492 w 11684724"/>
              <a:gd name="connsiteY42" fmla="*/ 1207697 h 6329227"/>
              <a:gd name="connsiteX43" fmla="*/ 255543 w 11684724"/>
              <a:gd name="connsiteY43" fmla="*/ 1274683 h 6329227"/>
              <a:gd name="connsiteX44" fmla="*/ 255543 w 11684724"/>
              <a:gd name="connsiteY44" fmla="*/ 1309936 h 6329227"/>
              <a:gd name="connsiteX45" fmla="*/ 172492 w 11684724"/>
              <a:gd name="connsiteY45" fmla="*/ 1242950 h 6329227"/>
              <a:gd name="connsiteX46" fmla="*/ 172492 w 11684724"/>
              <a:gd name="connsiteY46" fmla="*/ 1338691 h 6329227"/>
              <a:gd name="connsiteX47" fmla="*/ 258738 w 11684724"/>
              <a:gd name="connsiteY47" fmla="*/ 1412175 h 6329227"/>
              <a:gd name="connsiteX48" fmla="*/ 258738 w 11684724"/>
              <a:gd name="connsiteY48" fmla="*/ 4540046 h 6329227"/>
              <a:gd name="connsiteX49" fmla="*/ 178880 w 11684724"/>
              <a:gd name="connsiteY49" fmla="*/ 4619921 h 6329227"/>
              <a:gd name="connsiteX50" fmla="*/ 178880 w 11684724"/>
              <a:gd name="connsiteY50" fmla="*/ 5485756 h 6329227"/>
              <a:gd name="connsiteX51" fmla="*/ 258738 w 11684724"/>
              <a:gd name="connsiteY51" fmla="*/ 5629530 h 6329227"/>
              <a:gd name="connsiteX52" fmla="*/ 258738 w 11684724"/>
              <a:gd name="connsiteY52" fmla="*/ 5878737 h 6329227"/>
              <a:gd name="connsiteX53" fmla="*/ 380121 w 11684724"/>
              <a:gd name="connsiteY53" fmla="*/ 6009731 h 6329227"/>
              <a:gd name="connsiteX54" fmla="*/ 1086060 w 11684724"/>
              <a:gd name="connsiteY54" fmla="*/ 6009731 h 6329227"/>
              <a:gd name="connsiteX55" fmla="*/ 1086060 w 11684724"/>
              <a:gd name="connsiteY55" fmla="*/ 6076825 h 6329227"/>
              <a:gd name="connsiteX56" fmla="*/ 10921288 w 11684724"/>
              <a:gd name="connsiteY56" fmla="*/ 6076825 h 6329227"/>
              <a:gd name="connsiteX57" fmla="*/ 11065031 w 11684724"/>
              <a:gd name="connsiteY57" fmla="*/ 6159894 h 6329227"/>
              <a:gd name="connsiteX58" fmla="*/ 11588895 w 11684724"/>
              <a:gd name="connsiteY58" fmla="*/ 6159894 h 6329227"/>
              <a:gd name="connsiteX59" fmla="*/ 11588895 w 11684724"/>
              <a:gd name="connsiteY59" fmla="*/ 885006 h 6329227"/>
              <a:gd name="connsiteX60" fmla="*/ 11525009 w 11684724"/>
              <a:gd name="connsiteY60" fmla="*/ 833886 h 6329227"/>
              <a:gd name="connsiteX61" fmla="*/ 11525009 w 11684724"/>
              <a:gd name="connsiteY61" fmla="*/ 236427 h 6329227"/>
              <a:gd name="connsiteX62" fmla="*/ 11435569 w 11684724"/>
              <a:gd name="connsiteY62" fmla="*/ 159748 h 6329227"/>
              <a:gd name="connsiteX63" fmla="*/ 10282429 w 11684724"/>
              <a:gd name="connsiteY63" fmla="*/ 159748 h 6329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1684724" h="6329227">
                <a:moveTo>
                  <a:pt x="10924482" y="63899"/>
                </a:moveTo>
                <a:lnTo>
                  <a:pt x="127772" y="63899"/>
                </a:lnTo>
                <a:lnTo>
                  <a:pt x="127772" y="459619"/>
                </a:lnTo>
                <a:lnTo>
                  <a:pt x="0" y="642188"/>
                </a:lnTo>
                <a:lnTo>
                  <a:pt x="0" y="5498536"/>
                </a:lnTo>
                <a:lnTo>
                  <a:pt x="60692" y="5623140"/>
                </a:lnTo>
                <a:lnTo>
                  <a:pt x="60692" y="5881932"/>
                </a:lnTo>
                <a:lnTo>
                  <a:pt x="0" y="5945831"/>
                </a:lnTo>
                <a:lnTo>
                  <a:pt x="0" y="6220598"/>
                </a:lnTo>
                <a:lnTo>
                  <a:pt x="130966" y="6329227"/>
                </a:lnTo>
                <a:lnTo>
                  <a:pt x="450395" y="6329227"/>
                </a:lnTo>
                <a:lnTo>
                  <a:pt x="635664" y="6198234"/>
                </a:lnTo>
                <a:lnTo>
                  <a:pt x="11627227" y="6198234"/>
                </a:lnTo>
                <a:lnTo>
                  <a:pt x="11627227" y="699698"/>
                </a:lnTo>
                <a:lnTo>
                  <a:pt x="11684724" y="647249"/>
                </a:lnTo>
                <a:lnTo>
                  <a:pt x="11684724" y="117149"/>
                </a:lnTo>
                <a:cubicBezTo>
                  <a:pt x="11684724" y="117149"/>
                  <a:pt x="11596050" y="34168"/>
                  <a:pt x="11564810" y="0"/>
                </a:cubicBezTo>
                <a:lnTo>
                  <a:pt x="10924482" y="0"/>
                </a:lnTo>
                <a:lnTo>
                  <a:pt x="10924482" y="63899"/>
                </a:lnTo>
                <a:close/>
                <a:moveTo>
                  <a:pt x="10282429" y="159748"/>
                </a:moveTo>
                <a:lnTo>
                  <a:pt x="10212155" y="102239"/>
                </a:lnTo>
                <a:lnTo>
                  <a:pt x="172492" y="102239"/>
                </a:lnTo>
                <a:lnTo>
                  <a:pt x="172492" y="472855"/>
                </a:lnTo>
                <a:lnTo>
                  <a:pt x="255543" y="539839"/>
                </a:lnTo>
                <a:lnTo>
                  <a:pt x="255543" y="575094"/>
                </a:lnTo>
                <a:lnTo>
                  <a:pt x="172492" y="508109"/>
                </a:lnTo>
                <a:lnTo>
                  <a:pt x="172492" y="619823"/>
                </a:lnTo>
                <a:lnTo>
                  <a:pt x="255543" y="686809"/>
                </a:lnTo>
                <a:lnTo>
                  <a:pt x="255543" y="722062"/>
                </a:lnTo>
                <a:lnTo>
                  <a:pt x="172492" y="655077"/>
                </a:lnTo>
                <a:lnTo>
                  <a:pt x="172492" y="766792"/>
                </a:lnTo>
                <a:lnTo>
                  <a:pt x="255543" y="833777"/>
                </a:lnTo>
                <a:lnTo>
                  <a:pt x="255543" y="869031"/>
                </a:lnTo>
                <a:lnTo>
                  <a:pt x="172492" y="802045"/>
                </a:lnTo>
                <a:lnTo>
                  <a:pt x="172492" y="913760"/>
                </a:lnTo>
                <a:lnTo>
                  <a:pt x="255543" y="980746"/>
                </a:lnTo>
                <a:lnTo>
                  <a:pt x="255543" y="1015999"/>
                </a:lnTo>
                <a:lnTo>
                  <a:pt x="172492" y="949013"/>
                </a:lnTo>
                <a:lnTo>
                  <a:pt x="172492" y="1060729"/>
                </a:lnTo>
                <a:lnTo>
                  <a:pt x="255543" y="1127714"/>
                </a:lnTo>
                <a:lnTo>
                  <a:pt x="255543" y="1162968"/>
                </a:lnTo>
                <a:lnTo>
                  <a:pt x="172492" y="1095982"/>
                </a:lnTo>
                <a:lnTo>
                  <a:pt x="172492" y="1207697"/>
                </a:lnTo>
                <a:lnTo>
                  <a:pt x="255543" y="1274683"/>
                </a:lnTo>
                <a:lnTo>
                  <a:pt x="255543" y="1309936"/>
                </a:lnTo>
                <a:lnTo>
                  <a:pt x="172492" y="1242950"/>
                </a:lnTo>
                <a:lnTo>
                  <a:pt x="172492" y="1338691"/>
                </a:lnTo>
                <a:lnTo>
                  <a:pt x="258738" y="1412175"/>
                </a:lnTo>
                <a:lnTo>
                  <a:pt x="258738" y="4540046"/>
                </a:lnTo>
                <a:lnTo>
                  <a:pt x="178880" y="4619921"/>
                </a:lnTo>
                <a:lnTo>
                  <a:pt x="178880" y="5485756"/>
                </a:lnTo>
                <a:lnTo>
                  <a:pt x="258738" y="5629530"/>
                </a:lnTo>
                <a:lnTo>
                  <a:pt x="258738" y="5878737"/>
                </a:lnTo>
                <a:lnTo>
                  <a:pt x="380121" y="6009731"/>
                </a:lnTo>
                <a:lnTo>
                  <a:pt x="1086060" y="6009731"/>
                </a:lnTo>
                <a:lnTo>
                  <a:pt x="1086060" y="6076825"/>
                </a:lnTo>
                <a:lnTo>
                  <a:pt x="10921288" y="6076825"/>
                </a:lnTo>
                <a:lnTo>
                  <a:pt x="11065031" y="6159894"/>
                </a:lnTo>
                <a:lnTo>
                  <a:pt x="11588895" y="6159894"/>
                </a:lnTo>
                <a:lnTo>
                  <a:pt x="11588895" y="885006"/>
                </a:lnTo>
                <a:lnTo>
                  <a:pt x="11525009" y="833886"/>
                </a:lnTo>
                <a:lnTo>
                  <a:pt x="11525009" y="236427"/>
                </a:lnTo>
                <a:lnTo>
                  <a:pt x="11435569" y="159748"/>
                </a:lnTo>
                <a:lnTo>
                  <a:pt x="10282429" y="159748"/>
                </a:lnTo>
                <a:close/>
              </a:path>
            </a:pathLst>
          </a:custGeom>
          <a:solidFill>
            <a:schemeClr val="tx1"/>
          </a:solidFill>
          <a:ln w="638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B7D8DC7-7785-40E1-671D-3C14083F9CF9}"/>
              </a:ext>
            </a:extLst>
          </p:cNvPr>
          <p:cNvSpPr/>
          <p:nvPr userDrawn="1"/>
        </p:nvSpPr>
        <p:spPr>
          <a:xfrm flipH="1">
            <a:off x="329023" y="358775"/>
            <a:ext cx="11431176" cy="6063906"/>
          </a:xfrm>
          <a:custGeom>
            <a:avLst/>
            <a:gdLst>
              <a:gd name="connsiteX0" fmla="*/ 10039663 w 11416403"/>
              <a:gd name="connsiteY0" fmla="*/ 0 h 6057654"/>
              <a:gd name="connsiteX1" fmla="*/ 10109938 w 11416403"/>
              <a:gd name="connsiteY1" fmla="*/ 57509 h 6057654"/>
              <a:gd name="connsiteX2" fmla="*/ 11263077 w 11416403"/>
              <a:gd name="connsiteY2" fmla="*/ 57509 h 6057654"/>
              <a:gd name="connsiteX3" fmla="*/ 11352518 w 11416403"/>
              <a:gd name="connsiteY3" fmla="*/ 134189 h 6057654"/>
              <a:gd name="connsiteX4" fmla="*/ 11352518 w 11416403"/>
              <a:gd name="connsiteY4" fmla="*/ 731647 h 6057654"/>
              <a:gd name="connsiteX5" fmla="*/ 11416403 w 11416403"/>
              <a:gd name="connsiteY5" fmla="*/ 782767 h 6057654"/>
              <a:gd name="connsiteX6" fmla="*/ 11416403 w 11416403"/>
              <a:gd name="connsiteY6" fmla="*/ 6057655 h 6057654"/>
              <a:gd name="connsiteX7" fmla="*/ 10892539 w 11416403"/>
              <a:gd name="connsiteY7" fmla="*/ 6057655 h 6057654"/>
              <a:gd name="connsiteX8" fmla="*/ 10748796 w 11416403"/>
              <a:gd name="connsiteY8" fmla="*/ 5974586 h 6057654"/>
              <a:gd name="connsiteX9" fmla="*/ 913568 w 11416403"/>
              <a:gd name="connsiteY9" fmla="*/ 5974586 h 6057654"/>
              <a:gd name="connsiteX10" fmla="*/ 913568 w 11416403"/>
              <a:gd name="connsiteY10" fmla="*/ 5907492 h 6057654"/>
              <a:gd name="connsiteX11" fmla="*/ 207629 w 11416403"/>
              <a:gd name="connsiteY11" fmla="*/ 5907492 h 6057654"/>
              <a:gd name="connsiteX12" fmla="*/ 86246 w 11416403"/>
              <a:gd name="connsiteY12" fmla="*/ 5776498 h 6057654"/>
              <a:gd name="connsiteX13" fmla="*/ 86246 w 11416403"/>
              <a:gd name="connsiteY13" fmla="*/ 5527291 h 6057654"/>
              <a:gd name="connsiteX14" fmla="*/ 6389 w 11416403"/>
              <a:gd name="connsiteY14" fmla="*/ 5383517 h 6057654"/>
              <a:gd name="connsiteX15" fmla="*/ 6389 w 11416403"/>
              <a:gd name="connsiteY15" fmla="*/ 4517682 h 6057654"/>
              <a:gd name="connsiteX16" fmla="*/ 86246 w 11416403"/>
              <a:gd name="connsiteY16" fmla="*/ 4437808 h 6057654"/>
              <a:gd name="connsiteX17" fmla="*/ 86246 w 11416403"/>
              <a:gd name="connsiteY17" fmla="*/ 1309936 h 6057654"/>
              <a:gd name="connsiteX18" fmla="*/ 0 w 11416403"/>
              <a:gd name="connsiteY18" fmla="*/ 1236452 h 6057654"/>
              <a:gd name="connsiteX19" fmla="*/ 0 w 11416403"/>
              <a:gd name="connsiteY19" fmla="*/ 1140711 h 6057654"/>
              <a:gd name="connsiteX20" fmla="*/ 83052 w 11416403"/>
              <a:gd name="connsiteY20" fmla="*/ 1207697 h 6057654"/>
              <a:gd name="connsiteX21" fmla="*/ 83052 w 11416403"/>
              <a:gd name="connsiteY21" fmla="*/ 1172444 h 6057654"/>
              <a:gd name="connsiteX22" fmla="*/ 0 w 11416403"/>
              <a:gd name="connsiteY22" fmla="*/ 1105458 h 6057654"/>
              <a:gd name="connsiteX23" fmla="*/ 0 w 11416403"/>
              <a:gd name="connsiteY23" fmla="*/ 993743 h 6057654"/>
              <a:gd name="connsiteX24" fmla="*/ 83052 w 11416403"/>
              <a:gd name="connsiteY24" fmla="*/ 1060729 h 6057654"/>
              <a:gd name="connsiteX25" fmla="*/ 83052 w 11416403"/>
              <a:gd name="connsiteY25" fmla="*/ 1025475 h 6057654"/>
              <a:gd name="connsiteX26" fmla="*/ 0 w 11416403"/>
              <a:gd name="connsiteY26" fmla="*/ 958490 h 6057654"/>
              <a:gd name="connsiteX27" fmla="*/ 0 w 11416403"/>
              <a:gd name="connsiteY27" fmla="*/ 846775 h 6057654"/>
              <a:gd name="connsiteX28" fmla="*/ 83052 w 11416403"/>
              <a:gd name="connsiteY28" fmla="*/ 913760 h 6057654"/>
              <a:gd name="connsiteX29" fmla="*/ 83052 w 11416403"/>
              <a:gd name="connsiteY29" fmla="*/ 878507 h 6057654"/>
              <a:gd name="connsiteX30" fmla="*/ 0 w 11416403"/>
              <a:gd name="connsiteY30" fmla="*/ 811521 h 6057654"/>
              <a:gd name="connsiteX31" fmla="*/ 0 w 11416403"/>
              <a:gd name="connsiteY31" fmla="*/ 699806 h 6057654"/>
              <a:gd name="connsiteX32" fmla="*/ 83052 w 11416403"/>
              <a:gd name="connsiteY32" fmla="*/ 766792 h 6057654"/>
              <a:gd name="connsiteX33" fmla="*/ 83052 w 11416403"/>
              <a:gd name="connsiteY33" fmla="*/ 731539 h 6057654"/>
              <a:gd name="connsiteX34" fmla="*/ 0 w 11416403"/>
              <a:gd name="connsiteY34" fmla="*/ 664553 h 6057654"/>
              <a:gd name="connsiteX35" fmla="*/ 0 w 11416403"/>
              <a:gd name="connsiteY35" fmla="*/ 552838 h 6057654"/>
              <a:gd name="connsiteX36" fmla="*/ 83052 w 11416403"/>
              <a:gd name="connsiteY36" fmla="*/ 619823 h 6057654"/>
              <a:gd name="connsiteX37" fmla="*/ 83052 w 11416403"/>
              <a:gd name="connsiteY37" fmla="*/ 584570 h 6057654"/>
              <a:gd name="connsiteX38" fmla="*/ 0 w 11416403"/>
              <a:gd name="connsiteY38" fmla="*/ 517584 h 6057654"/>
              <a:gd name="connsiteX39" fmla="*/ 0 w 11416403"/>
              <a:gd name="connsiteY39" fmla="*/ 405871 h 6057654"/>
              <a:gd name="connsiteX40" fmla="*/ 83052 w 11416403"/>
              <a:gd name="connsiteY40" fmla="*/ 472855 h 6057654"/>
              <a:gd name="connsiteX41" fmla="*/ 83052 w 11416403"/>
              <a:gd name="connsiteY41" fmla="*/ 437600 h 6057654"/>
              <a:gd name="connsiteX42" fmla="*/ 0 w 11416403"/>
              <a:gd name="connsiteY42" fmla="*/ 370616 h 6057654"/>
              <a:gd name="connsiteX43" fmla="*/ 0 w 11416403"/>
              <a:gd name="connsiteY43" fmla="*/ 0 h 6057654"/>
              <a:gd name="connsiteX44" fmla="*/ 10039663 w 11416403"/>
              <a:gd name="connsiteY44" fmla="*/ 0 h 605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416403" h="6057654">
                <a:moveTo>
                  <a:pt x="10039663" y="0"/>
                </a:moveTo>
                <a:lnTo>
                  <a:pt x="10109938" y="57509"/>
                </a:lnTo>
                <a:lnTo>
                  <a:pt x="11263077" y="57509"/>
                </a:lnTo>
                <a:lnTo>
                  <a:pt x="11352518" y="134189"/>
                </a:lnTo>
                <a:lnTo>
                  <a:pt x="11352518" y="731647"/>
                </a:lnTo>
                <a:lnTo>
                  <a:pt x="11416403" y="782767"/>
                </a:lnTo>
                <a:lnTo>
                  <a:pt x="11416403" y="6057655"/>
                </a:lnTo>
                <a:lnTo>
                  <a:pt x="10892539" y="6057655"/>
                </a:lnTo>
                <a:lnTo>
                  <a:pt x="10748796" y="5974586"/>
                </a:lnTo>
                <a:lnTo>
                  <a:pt x="913568" y="5974586"/>
                </a:lnTo>
                <a:lnTo>
                  <a:pt x="913568" y="5907492"/>
                </a:lnTo>
                <a:lnTo>
                  <a:pt x="207629" y="5907492"/>
                </a:lnTo>
                <a:lnTo>
                  <a:pt x="86246" y="5776498"/>
                </a:lnTo>
                <a:lnTo>
                  <a:pt x="86246" y="5527291"/>
                </a:lnTo>
                <a:lnTo>
                  <a:pt x="6389" y="5383517"/>
                </a:lnTo>
                <a:lnTo>
                  <a:pt x="6389" y="4517682"/>
                </a:lnTo>
                <a:lnTo>
                  <a:pt x="86246" y="4437808"/>
                </a:lnTo>
                <a:lnTo>
                  <a:pt x="86246" y="1309936"/>
                </a:lnTo>
                <a:lnTo>
                  <a:pt x="0" y="1236452"/>
                </a:lnTo>
                <a:lnTo>
                  <a:pt x="0" y="1140711"/>
                </a:lnTo>
                <a:lnTo>
                  <a:pt x="83052" y="1207697"/>
                </a:lnTo>
                <a:lnTo>
                  <a:pt x="83052" y="1172444"/>
                </a:lnTo>
                <a:lnTo>
                  <a:pt x="0" y="1105458"/>
                </a:lnTo>
                <a:lnTo>
                  <a:pt x="0" y="993743"/>
                </a:lnTo>
                <a:lnTo>
                  <a:pt x="83052" y="1060729"/>
                </a:lnTo>
                <a:lnTo>
                  <a:pt x="83052" y="1025475"/>
                </a:lnTo>
                <a:lnTo>
                  <a:pt x="0" y="958490"/>
                </a:lnTo>
                <a:lnTo>
                  <a:pt x="0" y="846775"/>
                </a:lnTo>
                <a:lnTo>
                  <a:pt x="83052" y="913760"/>
                </a:lnTo>
                <a:lnTo>
                  <a:pt x="83052" y="878507"/>
                </a:lnTo>
                <a:lnTo>
                  <a:pt x="0" y="811521"/>
                </a:lnTo>
                <a:lnTo>
                  <a:pt x="0" y="699806"/>
                </a:lnTo>
                <a:lnTo>
                  <a:pt x="83052" y="766792"/>
                </a:lnTo>
                <a:lnTo>
                  <a:pt x="83052" y="731539"/>
                </a:lnTo>
                <a:lnTo>
                  <a:pt x="0" y="664553"/>
                </a:lnTo>
                <a:lnTo>
                  <a:pt x="0" y="552838"/>
                </a:lnTo>
                <a:lnTo>
                  <a:pt x="83052" y="619823"/>
                </a:lnTo>
                <a:lnTo>
                  <a:pt x="83052" y="584570"/>
                </a:lnTo>
                <a:lnTo>
                  <a:pt x="0" y="517584"/>
                </a:lnTo>
                <a:lnTo>
                  <a:pt x="0" y="405871"/>
                </a:lnTo>
                <a:lnTo>
                  <a:pt x="83052" y="472855"/>
                </a:lnTo>
                <a:lnTo>
                  <a:pt x="83052" y="437600"/>
                </a:lnTo>
                <a:lnTo>
                  <a:pt x="0" y="370616"/>
                </a:lnTo>
                <a:lnTo>
                  <a:pt x="0" y="0"/>
                </a:lnTo>
                <a:lnTo>
                  <a:pt x="10039663" y="0"/>
                </a:lnTo>
                <a:close/>
              </a:path>
            </a:pathLst>
          </a:custGeom>
          <a:solidFill>
            <a:schemeClr val="tx1"/>
          </a:solidFill>
          <a:ln w="638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C9E65EF-946D-A927-79E3-AB93DF4990D6}"/>
              </a:ext>
            </a:extLst>
          </p:cNvPr>
          <p:cNvSpPr/>
          <p:nvPr/>
        </p:nvSpPr>
        <p:spPr>
          <a:xfrm flipH="1">
            <a:off x="235143" y="256419"/>
            <a:ext cx="11696835" cy="6329227"/>
          </a:xfrm>
          <a:custGeom>
            <a:avLst/>
            <a:gdLst>
              <a:gd name="connsiteX0" fmla="*/ 134014 w 11671960"/>
              <a:gd name="connsiteY0" fmla="*/ 449532 h 6315767"/>
              <a:gd name="connsiteX1" fmla="*/ 127632 w 11671960"/>
              <a:gd name="connsiteY1" fmla="*/ 458641 h 6315767"/>
              <a:gd name="connsiteX2" fmla="*/ 127632 w 11671960"/>
              <a:gd name="connsiteY2" fmla="*/ 458641 h 6315767"/>
              <a:gd name="connsiteX3" fmla="*/ 0 w 11671960"/>
              <a:gd name="connsiteY3" fmla="*/ 640822 h 6315767"/>
              <a:gd name="connsiteX4" fmla="*/ 0 w 11671960"/>
              <a:gd name="connsiteY4" fmla="*/ 5486843 h 6315767"/>
              <a:gd name="connsiteX5" fmla="*/ 60625 w 11671960"/>
              <a:gd name="connsiteY5" fmla="*/ 5611182 h 6315767"/>
              <a:gd name="connsiteX6" fmla="*/ 60625 w 11671960"/>
              <a:gd name="connsiteY6" fmla="*/ 5869423 h 6315767"/>
              <a:gd name="connsiteX7" fmla="*/ 0 w 11671960"/>
              <a:gd name="connsiteY7" fmla="*/ 5933187 h 6315767"/>
              <a:gd name="connsiteX8" fmla="*/ 0 w 11671960"/>
              <a:gd name="connsiteY8" fmla="*/ 6207370 h 6315767"/>
              <a:gd name="connsiteX9" fmla="*/ 130823 w 11671960"/>
              <a:gd name="connsiteY9" fmla="*/ 6315767 h 6315767"/>
              <a:gd name="connsiteX10" fmla="*/ 449903 w 11671960"/>
              <a:gd name="connsiteY10" fmla="*/ 6315767 h 6315767"/>
              <a:gd name="connsiteX11" fmla="*/ 634970 w 11671960"/>
              <a:gd name="connsiteY11" fmla="*/ 6185052 h 6315767"/>
              <a:gd name="connsiteX12" fmla="*/ 11614526 w 11671960"/>
              <a:gd name="connsiteY12" fmla="*/ 6185052 h 6315767"/>
              <a:gd name="connsiteX13" fmla="*/ 11614526 w 11671960"/>
              <a:gd name="connsiteY13" fmla="*/ 698210 h 6315767"/>
              <a:gd name="connsiteX14" fmla="*/ 11671961 w 11671960"/>
              <a:gd name="connsiteY14" fmla="*/ 645873 h 6315767"/>
              <a:gd name="connsiteX15" fmla="*/ 11671961 w 11671960"/>
              <a:gd name="connsiteY15" fmla="*/ 116899 h 6315767"/>
              <a:gd name="connsiteX16" fmla="*/ 11552178 w 11671960"/>
              <a:gd name="connsiteY16" fmla="*/ 0 h 6315767"/>
              <a:gd name="connsiteX17" fmla="*/ 10912549 w 11671960"/>
              <a:gd name="connsiteY17" fmla="*/ 0 h 6315767"/>
              <a:gd name="connsiteX18" fmla="*/ 10912549 w 11671960"/>
              <a:gd name="connsiteY18" fmla="*/ 63763 h 6315767"/>
              <a:gd name="connsiteX19" fmla="*/ 127632 w 11671960"/>
              <a:gd name="connsiteY19" fmla="*/ 63763 h 6315767"/>
              <a:gd name="connsiteX20" fmla="*/ 127632 w 11671960"/>
              <a:gd name="connsiteY20" fmla="*/ 458641 h 6315767"/>
              <a:gd name="connsiteX21" fmla="*/ 10201000 w 11671960"/>
              <a:gd name="connsiteY21" fmla="*/ 102021 h 6315767"/>
              <a:gd name="connsiteX22" fmla="*/ 10271198 w 11671960"/>
              <a:gd name="connsiteY22" fmla="*/ 159409 h 6315767"/>
              <a:gd name="connsiteX23" fmla="*/ 11423078 w 11671960"/>
              <a:gd name="connsiteY23" fmla="*/ 159409 h 6315767"/>
              <a:gd name="connsiteX24" fmla="*/ 11512421 w 11671960"/>
              <a:gd name="connsiteY24" fmla="*/ 235925 h 6315767"/>
              <a:gd name="connsiteX25" fmla="*/ 11512421 w 11671960"/>
              <a:gd name="connsiteY25" fmla="*/ 832113 h 6315767"/>
              <a:gd name="connsiteX26" fmla="*/ 11576237 w 11671960"/>
              <a:gd name="connsiteY26" fmla="*/ 883123 h 6315767"/>
              <a:gd name="connsiteX27" fmla="*/ 11576237 w 11671960"/>
              <a:gd name="connsiteY27" fmla="*/ 6146794 h 6315767"/>
              <a:gd name="connsiteX28" fmla="*/ 11052945 w 11671960"/>
              <a:gd name="connsiteY28" fmla="*/ 6146794 h 6315767"/>
              <a:gd name="connsiteX29" fmla="*/ 10909359 w 11671960"/>
              <a:gd name="connsiteY29" fmla="*/ 6063902 h 6315767"/>
              <a:gd name="connsiteX30" fmla="*/ 1084873 w 11671960"/>
              <a:gd name="connsiteY30" fmla="*/ 6063902 h 6315767"/>
              <a:gd name="connsiteX31" fmla="*/ 1084873 w 11671960"/>
              <a:gd name="connsiteY31" fmla="*/ 5996950 h 6315767"/>
              <a:gd name="connsiteX32" fmla="*/ 379706 w 11671960"/>
              <a:gd name="connsiteY32" fmla="*/ 5996950 h 6315767"/>
              <a:gd name="connsiteX33" fmla="*/ 258455 w 11671960"/>
              <a:gd name="connsiteY33" fmla="*/ 5866235 h 6315767"/>
              <a:gd name="connsiteX34" fmla="*/ 258455 w 11671960"/>
              <a:gd name="connsiteY34" fmla="*/ 5617558 h 6315767"/>
              <a:gd name="connsiteX35" fmla="*/ 178685 w 11671960"/>
              <a:gd name="connsiteY35" fmla="*/ 5474090 h 6315767"/>
              <a:gd name="connsiteX36" fmla="*/ 178685 w 11671960"/>
              <a:gd name="connsiteY36" fmla="*/ 4610096 h 6315767"/>
              <a:gd name="connsiteX37" fmla="*/ 258455 w 11671960"/>
              <a:gd name="connsiteY37" fmla="*/ 4530392 h 6315767"/>
              <a:gd name="connsiteX38" fmla="*/ 258455 w 11671960"/>
              <a:gd name="connsiteY38" fmla="*/ 1409172 h 6315767"/>
              <a:gd name="connsiteX39" fmla="*/ 172303 w 11671960"/>
              <a:gd name="connsiteY39" fmla="*/ 1335844 h 6315767"/>
              <a:gd name="connsiteX40" fmla="*/ 172303 w 11671960"/>
              <a:gd name="connsiteY40" fmla="*/ 1240307 h 6315767"/>
              <a:gd name="connsiteX41" fmla="*/ 255264 w 11671960"/>
              <a:gd name="connsiteY41" fmla="*/ 1307150 h 6315767"/>
              <a:gd name="connsiteX42" fmla="*/ 255264 w 11671960"/>
              <a:gd name="connsiteY42" fmla="*/ 1271972 h 6315767"/>
              <a:gd name="connsiteX43" fmla="*/ 172303 w 11671960"/>
              <a:gd name="connsiteY43" fmla="*/ 1205129 h 6315767"/>
              <a:gd name="connsiteX44" fmla="*/ 172303 w 11671960"/>
              <a:gd name="connsiteY44" fmla="*/ 1093651 h 6315767"/>
              <a:gd name="connsiteX45" fmla="*/ 255264 w 11671960"/>
              <a:gd name="connsiteY45" fmla="*/ 1160494 h 6315767"/>
              <a:gd name="connsiteX46" fmla="*/ 255264 w 11671960"/>
              <a:gd name="connsiteY46" fmla="*/ 1125316 h 6315767"/>
              <a:gd name="connsiteX47" fmla="*/ 172303 w 11671960"/>
              <a:gd name="connsiteY47" fmla="*/ 1058473 h 6315767"/>
              <a:gd name="connsiteX48" fmla="*/ 172303 w 11671960"/>
              <a:gd name="connsiteY48" fmla="*/ 946995 h 6315767"/>
              <a:gd name="connsiteX49" fmla="*/ 255264 w 11671960"/>
              <a:gd name="connsiteY49" fmla="*/ 1013838 h 6315767"/>
              <a:gd name="connsiteX50" fmla="*/ 255264 w 11671960"/>
              <a:gd name="connsiteY50" fmla="*/ 978660 h 6315767"/>
              <a:gd name="connsiteX51" fmla="*/ 172303 w 11671960"/>
              <a:gd name="connsiteY51" fmla="*/ 911817 h 6315767"/>
              <a:gd name="connsiteX52" fmla="*/ 172303 w 11671960"/>
              <a:gd name="connsiteY52" fmla="*/ 800339 h 6315767"/>
              <a:gd name="connsiteX53" fmla="*/ 255264 w 11671960"/>
              <a:gd name="connsiteY53" fmla="*/ 867183 h 6315767"/>
              <a:gd name="connsiteX54" fmla="*/ 255264 w 11671960"/>
              <a:gd name="connsiteY54" fmla="*/ 832004 h 6315767"/>
              <a:gd name="connsiteX55" fmla="*/ 172303 w 11671960"/>
              <a:gd name="connsiteY55" fmla="*/ 765161 h 6315767"/>
              <a:gd name="connsiteX56" fmla="*/ 172303 w 11671960"/>
              <a:gd name="connsiteY56" fmla="*/ 653684 h 6315767"/>
              <a:gd name="connsiteX57" fmla="*/ 255264 w 11671960"/>
              <a:gd name="connsiteY57" fmla="*/ 720527 h 6315767"/>
              <a:gd name="connsiteX58" fmla="*/ 255264 w 11671960"/>
              <a:gd name="connsiteY58" fmla="*/ 685348 h 6315767"/>
              <a:gd name="connsiteX59" fmla="*/ 172303 w 11671960"/>
              <a:gd name="connsiteY59" fmla="*/ 618505 h 6315767"/>
              <a:gd name="connsiteX60" fmla="*/ 172303 w 11671960"/>
              <a:gd name="connsiteY60" fmla="*/ 507029 h 6315767"/>
              <a:gd name="connsiteX61" fmla="*/ 255264 w 11671960"/>
              <a:gd name="connsiteY61" fmla="*/ 573871 h 6315767"/>
              <a:gd name="connsiteX62" fmla="*/ 255264 w 11671960"/>
              <a:gd name="connsiteY62" fmla="*/ 538691 h 6315767"/>
              <a:gd name="connsiteX63" fmla="*/ 172303 w 11671960"/>
              <a:gd name="connsiteY63" fmla="*/ 471849 h 6315767"/>
              <a:gd name="connsiteX64" fmla="*/ 172303 w 11671960"/>
              <a:gd name="connsiteY64" fmla="*/ 102021 h 6315767"/>
              <a:gd name="connsiteX65" fmla="*/ 10201000 w 11671960"/>
              <a:gd name="connsiteY65" fmla="*/ 102021 h 631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1671960" h="6315767">
                <a:moveTo>
                  <a:pt x="134014" y="449532"/>
                </a:moveTo>
                <a:lnTo>
                  <a:pt x="127632" y="458641"/>
                </a:lnTo>
                <a:moveTo>
                  <a:pt x="127632" y="458641"/>
                </a:moveTo>
                <a:lnTo>
                  <a:pt x="0" y="640822"/>
                </a:lnTo>
                <a:lnTo>
                  <a:pt x="0" y="5486843"/>
                </a:lnTo>
                <a:lnTo>
                  <a:pt x="60625" y="5611182"/>
                </a:lnTo>
                <a:lnTo>
                  <a:pt x="60625" y="5869423"/>
                </a:lnTo>
                <a:lnTo>
                  <a:pt x="0" y="5933187"/>
                </a:lnTo>
                <a:lnTo>
                  <a:pt x="0" y="6207370"/>
                </a:lnTo>
                <a:lnTo>
                  <a:pt x="130823" y="6315767"/>
                </a:lnTo>
                <a:lnTo>
                  <a:pt x="449903" y="6315767"/>
                </a:lnTo>
                <a:lnTo>
                  <a:pt x="634970" y="6185052"/>
                </a:lnTo>
                <a:lnTo>
                  <a:pt x="11614526" y="6185052"/>
                </a:lnTo>
                <a:lnTo>
                  <a:pt x="11614526" y="698210"/>
                </a:lnTo>
                <a:lnTo>
                  <a:pt x="11671961" y="645873"/>
                </a:lnTo>
                <a:lnTo>
                  <a:pt x="11671961" y="116899"/>
                </a:lnTo>
                <a:cubicBezTo>
                  <a:pt x="11671961" y="116899"/>
                  <a:pt x="11583384" y="34096"/>
                  <a:pt x="11552178" y="0"/>
                </a:cubicBezTo>
                <a:lnTo>
                  <a:pt x="10912549" y="0"/>
                </a:lnTo>
                <a:lnTo>
                  <a:pt x="10912549" y="63763"/>
                </a:lnTo>
                <a:lnTo>
                  <a:pt x="127632" y="63763"/>
                </a:lnTo>
                <a:lnTo>
                  <a:pt x="127632" y="458641"/>
                </a:lnTo>
                <a:close/>
                <a:moveTo>
                  <a:pt x="10201000" y="102021"/>
                </a:moveTo>
                <a:lnTo>
                  <a:pt x="10271198" y="159409"/>
                </a:lnTo>
                <a:lnTo>
                  <a:pt x="11423078" y="159409"/>
                </a:lnTo>
                <a:lnTo>
                  <a:pt x="11512421" y="235925"/>
                </a:lnTo>
                <a:lnTo>
                  <a:pt x="11512421" y="832113"/>
                </a:lnTo>
                <a:lnTo>
                  <a:pt x="11576237" y="883123"/>
                </a:lnTo>
                <a:lnTo>
                  <a:pt x="11576237" y="6146794"/>
                </a:lnTo>
                <a:lnTo>
                  <a:pt x="11052945" y="6146794"/>
                </a:lnTo>
                <a:lnTo>
                  <a:pt x="10909359" y="6063902"/>
                </a:lnTo>
                <a:lnTo>
                  <a:pt x="1084873" y="6063902"/>
                </a:lnTo>
                <a:lnTo>
                  <a:pt x="1084873" y="5996950"/>
                </a:lnTo>
                <a:lnTo>
                  <a:pt x="379706" y="5996950"/>
                </a:lnTo>
                <a:lnTo>
                  <a:pt x="258455" y="5866235"/>
                </a:lnTo>
                <a:lnTo>
                  <a:pt x="258455" y="5617558"/>
                </a:lnTo>
                <a:lnTo>
                  <a:pt x="178685" y="5474090"/>
                </a:lnTo>
                <a:lnTo>
                  <a:pt x="178685" y="4610096"/>
                </a:lnTo>
                <a:lnTo>
                  <a:pt x="258455" y="4530392"/>
                </a:lnTo>
                <a:lnTo>
                  <a:pt x="258455" y="1409172"/>
                </a:lnTo>
                <a:lnTo>
                  <a:pt x="172303" y="1335844"/>
                </a:lnTo>
                <a:lnTo>
                  <a:pt x="172303" y="1240307"/>
                </a:lnTo>
                <a:lnTo>
                  <a:pt x="255264" y="1307150"/>
                </a:lnTo>
                <a:lnTo>
                  <a:pt x="255264" y="1271972"/>
                </a:lnTo>
                <a:lnTo>
                  <a:pt x="172303" y="1205129"/>
                </a:lnTo>
                <a:lnTo>
                  <a:pt x="172303" y="1093651"/>
                </a:lnTo>
                <a:lnTo>
                  <a:pt x="255264" y="1160494"/>
                </a:lnTo>
                <a:lnTo>
                  <a:pt x="255264" y="1125316"/>
                </a:lnTo>
                <a:lnTo>
                  <a:pt x="172303" y="1058473"/>
                </a:lnTo>
                <a:lnTo>
                  <a:pt x="172303" y="946995"/>
                </a:lnTo>
                <a:lnTo>
                  <a:pt x="255264" y="1013838"/>
                </a:lnTo>
                <a:lnTo>
                  <a:pt x="255264" y="978660"/>
                </a:lnTo>
                <a:lnTo>
                  <a:pt x="172303" y="911817"/>
                </a:lnTo>
                <a:lnTo>
                  <a:pt x="172303" y="800339"/>
                </a:lnTo>
                <a:lnTo>
                  <a:pt x="255264" y="867183"/>
                </a:lnTo>
                <a:lnTo>
                  <a:pt x="255264" y="832004"/>
                </a:lnTo>
                <a:lnTo>
                  <a:pt x="172303" y="765161"/>
                </a:lnTo>
                <a:lnTo>
                  <a:pt x="172303" y="653684"/>
                </a:lnTo>
                <a:lnTo>
                  <a:pt x="255264" y="720527"/>
                </a:lnTo>
                <a:lnTo>
                  <a:pt x="255264" y="685348"/>
                </a:lnTo>
                <a:lnTo>
                  <a:pt x="172303" y="618505"/>
                </a:lnTo>
                <a:lnTo>
                  <a:pt x="172303" y="507029"/>
                </a:lnTo>
                <a:lnTo>
                  <a:pt x="255264" y="573871"/>
                </a:lnTo>
                <a:lnTo>
                  <a:pt x="255264" y="538691"/>
                </a:lnTo>
                <a:lnTo>
                  <a:pt x="172303" y="471849"/>
                </a:lnTo>
                <a:lnTo>
                  <a:pt x="172303" y="102021"/>
                </a:lnTo>
                <a:lnTo>
                  <a:pt x="10201000" y="102021"/>
                </a:lnTo>
                <a:close/>
              </a:path>
            </a:pathLst>
          </a:custGeom>
          <a:noFill/>
          <a:ln w="1275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971563-27A8-3EE3-938A-329B9085C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8668" y="836118"/>
            <a:ext cx="6574664" cy="1231995"/>
          </a:xfrm>
          <a:noFill/>
          <a:ln w="6350">
            <a:solidFill>
              <a:schemeClr val="bg1"/>
            </a:solidFill>
          </a:ln>
        </p:spPr>
        <p:txBody>
          <a:bodyPr wrap="square" lIns="468000" rIns="468000" bIns="72000" rtlCol="0">
            <a:normAutofit/>
          </a:bodyPr>
          <a:lstStyle>
            <a:lvl1pPr algn="ctr">
              <a:defRPr lang="en-GB" sz="72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algn="ctr"/>
            <a:r>
              <a:rPr lang="en-GB" dirty="0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D38202-FF42-99ED-C314-65279668A7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6689" y="2701182"/>
            <a:ext cx="4761239" cy="369332"/>
          </a:xfrm>
          <a:noFill/>
          <a:ln>
            <a:noFill/>
          </a:ln>
        </p:spPr>
        <p:txBody>
          <a:bodyPr wrap="square">
            <a:spAutoFit/>
          </a:bodyPr>
          <a:lstStyle>
            <a:lvl1pPr marL="0" indent="0">
              <a:buNone/>
              <a:defRPr lang="en-GB" sz="2000" b="1" dirty="0" smtClean="0">
                <a:solidFill>
                  <a:schemeClr val="bg1"/>
                </a:solidFill>
              </a:defRPr>
            </a:lvl1pPr>
            <a:lvl2pPr>
              <a:defRPr lang="en-GB" sz="1800" dirty="0" smtClean="0">
                <a:latin typeface="+mn-lt"/>
              </a:defRPr>
            </a:lvl2pPr>
            <a:lvl3pPr>
              <a:defRPr lang="en-GB" sz="1800" dirty="0" smtClean="0">
                <a:latin typeface="+mn-lt"/>
              </a:defRPr>
            </a:lvl3pPr>
            <a:lvl4pPr>
              <a:defRPr lang="en-GB" dirty="0" smtClean="0">
                <a:latin typeface="+mn-lt"/>
              </a:defRPr>
            </a:lvl4pPr>
            <a:lvl5pPr>
              <a:defRPr lang="en-GB" dirty="0">
                <a:latin typeface="+mn-lt"/>
              </a:defRPr>
            </a:lvl5pPr>
          </a:lstStyle>
          <a:p>
            <a:pPr marL="0" lvl="0"/>
            <a:r>
              <a:rPr lang="en-GB" dirty="0"/>
              <a:t>SUBTITLE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DDF5A6-2333-F6BE-7D51-4A42B801EA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08" y="2701182"/>
            <a:ext cx="4761239" cy="369332"/>
          </a:xfrm>
          <a:noFill/>
          <a:ln>
            <a:noFill/>
          </a:ln>
        </p:spPr>
        <p:txBody>
          <a:bodyPr wrap="square">
            <a:spAutoFit/>
          </a:bodyPr>
          <a:lstStyle>
            <a:lvl1pPr marL="0" indent="0">
              <a:buNone/>
              <a:defRPr lang="en-GB" sz="2000" b="1" dirty="0" smtClean="0">
                <a:solidFill>
                  <a:schemeClr val="bg1"/>
                </a:solidFill>
              </a:defRPr>
            </a:lvl1pPr>
            <a:lvl2pPr>
              <a:defRPr lang="en-GB" sz="1800" dirty="0" smtClean="0">
                <a:latin typeface="+mn-lt"/>
              </a:defRPr>
            </a:lvl2pPr>
            <a:lvl3pPr>
              <a:defRPr lang="en-GB" sz="1800" dirty="0" smtClean="0">
                <a:latin typeface="+mn-lt"/>
              </a:defRPr>
            </a:lvl3pPr>
            <a:lvl4pPr>
              <a:defRPr lang="en-GB" dirty="0" smtClean="0">
                <a:latin typeface="+mn-lt"/>
              </a:defRPr>
            </a:lvl4pPr>
            <a:lvl5pPr>
              <a:defRPr lang="en-GB" dirty="0">
                <a:latin typeface="+mn-lt"/>
              </a:defRPr>
            </a:lvl5pPr>
          </a:lstStyle>
          <a:p>
            <a:pPr marL="0" lvl="0"/>
            <a:r>
              <a:rPr lang="en-GB" dirty="0"/>
              <a:t>SUBTITLE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EE49DF5-782A-1DAE-8218-53C60BB7F7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4108" y="3091033"/>
            <a:ext cx="4761239" cy="2990562"/>
          </a:xfrm>
          <a:noFill/>
          <a:ln>
            <a:noFill/>
          </a:ln>
        </p:spPr>
        <p:txBody>
          <a:bodyPr wrap="square">
            <a:spAutoFit/>
          </a:bodyPr>
          <a:lstStyle>
            <a:lvl1pPr marL="625475" indent="-625475" algn="l" defTabSz="914400" rtl="0" eaLnBrk="1" latinLnBrk="0" hangingPunct="1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GB" sz="4000" kern="1200" dirty="0">
                <a:solidFill>
                  <a:schemeClr val="bg1"/>
                </a:solidFill>
                <a:latin typeface="Barlow Condensed" pitchFamily="2" charset="77"/>
                <a:ea typeface="+mn-ea"/>
                <a:cs typeface="+mn-cs"/>
              </a:defRPr>
            </a:lvl1pPr>
            <a:lvl2pPr>
              <a:defRPr lang="en-GB" sz="1800" dirty="0" smtClean="0">
                <a:latin typeface="+mn-lt"/>
              </a:defRPr>
            </a:lvl2pPr>
            <a:lvl3pPr>
              <a:defRPr lang="en-GB" sz="1800" dirty="0" smtClean="0">
                <a:latin typeface="+mn-lt"/>
              </a:defRPr>
            </a:lvl3pPr>
            <a:lvl4pPr>
              <a:defRPr lang="en-GB" dirty="0" smtClean="0">
                <a:latin typeface="+mn-lt"/>
              </a:defRPr>
            </a:lvl4pPr>
            <a:lvl5pPr>
              <a:defRPr lang="en-GB" dirty="0">
                <a:latin typeface="+mn-lt"/>
              </a:defRPr>
            </a:lvl5pPr>
          </a:lstStyle>
          <a:p>
            <a:pPr marL="0" lvl="0"/>
            <a:r>
              <a:rPr lang="en-GB" dirty="0"/>
              <a:t>Point 1</a:t>
            </a:r>
          </a:p>
          <a:p>
            <a:pPr marL="0" lvl="0"/>
            <a:r>
              <a:rPr lang="en-GB" dirty="0"/>
              <a:t>Point 2</a:t>
            </a:r>
          </a:p>
          <a:p>
            <a:pPr marL="0" lvl="0"/>
            <a:r>
              <a:rPr lang="en-GB" dirty="0"/>
              <a:t>Point 3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D742D7A-0650-AA21-2180-6DC541A4A8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6688" y="3091033"/>
            <a:ext cx="4761239" cy="2990562"/>
          </a:xfrm>
          <a:noFill/>
          <a:ln>
            <a:noFill/>
          </a:ln>
        </p:spPr>
        <p:txBody>
          <a:bodyPr wrap="square">
            <a:spAutoFit/>
          </a:bodyPr>
          <a:lstStyle>
            <a:lvl1pPr marL="625475" indent="-625475" algn="l" defTabSz="914400" rtl="0" eaLnBrk="1" latinLnBrk="0" hangingPunct="1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lang="en-GB" sz="4000" kern="1200" dirty="0">
                <a:solidFill>
                  <a:schemeClr val="bg1"/>
                </a:solidFill>
                <a:latin typeface="Barlow Condensed" pitchFamily="2" charset="77"/>
                <a:ea typeface="+mn-ea"/>
                <a:cs typeface="+mn-cs"/>
              </a:defRPr>
            </a:lvl1pPr>
            <a:lvl2pPr>
              <a:defRPr lang="en-GB" sz="1800" dirty="0" smtClean="0">
                <a:latin typeface="+mn-lt"/>
              </a:defRPr>
            </a:lvl2pPr>
            <a:lvl3pPr>
              <a:defRPr lang="en-GB" sz="1800" dirty="0" smtClean="0">
                <a:latin typeface="+mn-lt"/>
              </a:defRPr>
            </a:lvl3pPr>
            <a:lvl4pPr>
              <a:defRPr lang="en-GB" dirty="0" smtClean="0">
                <a:latin typeface="+mn-lt"/>
              </a:defRPr>
            </a:lvl4pPr>
            <a:lvl5pPr>
              <a:defRPr lang="en-GB" dirty="0">
                <a:latin typeface="+mn-lt"/>
              </a:defRPr>
            </a:lvl5pPr>
          </a:lstStyle>
          <a:p>
            <a:pPr marL="0" lvl="0"/>
            <a:r>
              <a:rPr lang="en-GB" dirty="0"/>
              <a:t>Point 1</a:t>
            </a:r>
          </a:p>
          <a:p>
            <a:pPr marL="0" lvl="0"/>
            <a:r>
              <a:rPr lang="en-GB" dirty="0"/>
              <a:t>Point 2</a:t>
            </a:r>
          </a:p>
          <a:p>
            <a:pPr marL="0" lvl="0"/>
            <a:r>
              <a:rPr lang="en-GB" dirty="0"/>
              <a:t>Point 3</a:t>
            </a:r>
          </a:p>
        </p:txBody>
      </p:sp>
    </p:spTree>
    <p:extLst>
      <p:ext uri="{BB962C8B-B14F-4D97-AF65-F5344CB8AC3E}">
        <p14:creationId xmlns:p14="http://schemas.microsoft.com/office/powerpoint/2010/main" val="35516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4F5D-D6C8-7D1C-7FE7-7EC93AA78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575218"/>
            <a:ext cx="11522075" cy="905377"/>
          </a:xfrm>
        </p:spPr>
        <p:txBody>
          <a:bodyPr>
            <a:normAutofit/>
          </a:bodyPr>
          <a:lstStyle>
            <a:lvl1pPr marL="0" algn="ctr" defTabSz="914400" rtl="0" eaLnBrk="1" latinLnBrk="0" hangingPunct="1">
              <a:defRPr lang="en-GB" sz="4800" b="1" kern="1200" dirty="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54B1E9D-1D70-F048-3000-7F4920F13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791075"/>
            <a:ext cx="3765088" cy="919975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36000" rtlCol="0" anchor="ctr">
            <a:normAutofit/>
          </a:bodyPr>
          <a:lstStyle>
            <a:lvl1pPr marL="0" indent="0" algn="l" defTabSz="914400" rtl="0" eaLnBrk="1" latinLnBrk="0" hangingPunct="1">
              <a:buNone/>
              <a:defRPr lang="en-GB" sz="3000" b="1" kern="1200" dirty="0" smtClean="0">
                <a:solidFill>
                  <a:schemeClr val="bg1"/>
                </a:solidFill>
                <a:latin typeface="Barlow Condensed" pitchFamily="2" charset="77"/>
                <a:ea typeface="+mn-ea"/>
                <a:cs typeface="+mn-cs"/>
              </a:defRPr>
            </a:lvl1pPr>
            <a:lvl2pPr>
              <a:defRPr lang="en-GB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en-GB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en-GB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en-GB" dirty="0">
                <a:solidFill>
                  <a:schemeClr val="lt1"/>
                </a:solidFill>
                <a:latin typeface="+mn-lt"/>
              </a:defRPr>
            </a:lvl5pPr>
          </a:lstStyle>
          <a:p>
            <a:pPr marL="0" lvl="0"/>
            <a:r>
              <a:rPr lang="en-GB" dirty="0"/>
              <a:t>Point 1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50426F3-0A7D-2A2D-195C-A6D71FE30A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9239" y="1791075"/>
            <a:ext cx="3765088" cy="919975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36000" rtlCol="0" anchor="ctr">
            <a:normAutofit/>
          </a:bodyPr>
          <a:lstStyle>
            <a:lvl1pPr marL="0" indent="0" algn="l" defTabSz="914400" rtl="0" eaLnBrk="1" latinLnBrk="0" hangingPunct="1">
              <a:buNone/>
              <a:defRPr lang="en-GB" sz="3000" b="1" kern="1200" dirty="0" smtClean="0">
                <a:solidFill>
                  <a:schemeClr val="bg1"/>
                </a:solidFill>
                <a:latin typeface="Barlow Condensed" pitchFamily="2" charset="77"/>
                <a:ea typeface="+mn-ea"/>
                <a:cs typeface="+mn-cs"/>
              </a:defRPr>
            </a:lvl1pPr>
            <a:lvl2pPr>
              <a:defRPr lang="en-GB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en-GB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en-GB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en-GB" dirty="0">
                <a:solidFill>
                  <a:schemeClr val="lt1"/>
                </a:solidFill>
                <a:latin typeface="+mn-lt"/>
              </a:defRPr>
            </a:lvl5pPr>
          </a:lstStyle>
          <a:p>
            <a:pPr marL="0" lvl="0"/>
            <a:r>
              <a:rPr lang="en-GB" dirty="0"/>
              <a:t>Point 2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397204F-EE47-A421-F679-4643DF8AD6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37" y="1791074"/>
            <a:ext cx="3765088" cy="919975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36000" rtlCol="0" anchor="ctr">
            <a:normAutofit/>
          </a:bodyPr>
          <a:lstStyle>
            <a:lvl1pPr marL="0" indent="0" algn="l" defTabSz="914400" rtl="0" eaLnBrk="1" latinLnBrk="0" hangingPunct="1">
              <a:buNone/>
              <a:defRPr lang="en-GB" sz="3000" b="1" kern="1200" dirty="0" smtClean="0">
                <a:solidFill>
                  <a:schemeClr val="bg1"/>
                </a:solidFill>
                <a:latin typeface="Barlow Condensed" pitchFamily="2" charset="77"/>
                <a:ea typeface="+mn-ea"/>
                <a:cs typeface="+mn-cs"/>
              </a:defRPr>
            </a:lvl1pPr>
            <a:lvl2pPr>
              <a:defRPr lang="en-GB" sz="1800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en-GB" sz="1800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en-GB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en-GB" dirty="0">
                <a:solidFill>
                  <a:schemeClr val="lt1"/>
                </a:solidFill>
                <a:latin typeface="+mn-lt"/>
              </a:defRPr>
            </a:lvl5pPr>
          </a:lstStyle>
          <a:p>
            <a:pPr marL="0" lvl="0"/>
            <a:r>
              <a:rPr lang="en-GB" dirty="0"/>
              <a:t>Point 3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6BC7219-E4D8-6EBA-9AD1-A17D22DE50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3" y="2835199"/>
            <a:ext cx="3765088" cy="3473526"/>
          </a:xfrm>
          <a:solidFill>
            <a:schemeClr val="tx1"/>
          </a:solidFill>
        </p:spPr>
        <p:txBody>
          <a:bodyPr lIns="180000" tIns="180000" rIns="180000" bIns="180000">
            <a:normAutofit/>
          </a:bodyPr>
          <a:lstStyle>
            <a:lvl1pPr marL="0" indent="0" algn="l" defTabSz="914400" rtl="0" eaLnBrk="1" latinLnBrk="0" hangingPunct="1">
              <a:buNone/>
              <a:defRPr lang="en-GB" sz="1800" kern="1200" dirty="0">
                <a:solidFill>
                  <a:schemeClr val="bg1"/>
                </a:solidFill>
                <a:latin typeface="Barlow Condensed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9BFEF39C-D826-5CAC-5146-2A482FA916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09239" y="2835199"/>
            <a:ext cx="3765088" cy="3473526"/>
          </a:xfrm>
          <a:solidFill>
            <a:schemeClr val="tx1"/>
          </a:solidFill>
        </p:spPr>
        <p:txBody>
          <a:bodyPr lIns="180000" tIns="180000" rIns="180000" bIns="180000">
            <a:normAutofit/>
          </a:bodyPr>
          <a:lstStyle>
            <a:lvl1pPr marL="0" indent="0" algn="l" defTabSz="914400" rtl="0" eaLnBrk="1" latinLnBrk="0" hangingPunct="1">
              <a:buNone/>
              <a:defRPr lang="en-GB" sz="1800" kern="1200" dirty="0">
                <a:solidFill>
                  <a:schemeClr val="bg1"/>
                </a:solidFill>
                <a:latin typeface="Barlow Condensed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95B344C2-351C-94B3-68C2-61BD87F2D8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1950" y="2835199"/>
            <a:ext cx="3765088" cy="3473526"/>
          </a:xfrm>
          <a:solidFill>
            <a:schemeClr val="tx1"/>
          </a:solidFill>
        </p:spPr>
        <p:txBody>
          <a:bodyPr lIns="180000" tIns="180000" rIns="180000" bIns="180000">
            <a:normAutofit/>
          </a:bodyPr>
          <a:lstStyle>
            <a:lvl1pPr marL="0" indent="0" algn="l" defTabSz="914400" rtl="0" eaLnBrk="1" latinLnBrk="0" hangingPunct="1">
              <a:buNone/>
              <a:defRPr lang="en-GB" sz="1800" kern="1200" dirty="0">
                <a:solidFill>
                  <a:schemeClr val="bg1"/>
                </a:solidFill>
                <a:latin typeface="Barlow Condensed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270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089802C-5E3D-7BD8-11CC-EBB1FA431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2763" y="5439204"/>
            <a:ext cx="12517527" cy="1555851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EF6C5F0-62CF-54CB-6639-DA158534AA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16940" y="282489"/>
            <a:ext cx="704295" cy="17607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A3F815-8197-4D1C-0737-B2E991BB0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1591186" y="-1290349"/>
            <a:ext cx="526067" cy="3854744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/>
            </a:solidFill>
          </a:ln>
        </p:spPr>
        <p:txBody>
          <a:bodyPr vert="vert270" lIns="144000" tIns="108000" rIns="144000" bIns="432000" rtlCol="0" anchor="ctr">
            <a:normAutofit fontScale="90000"/>
          </a:bodyPr>
          <a:lstStyle>
            <a:lvl1pPr>
              <a:defRPr lang="en-GB" sz="2800" b="1" dirty="0">
                <a:latin typeface="Barlow Condensed" pitchFamily="2" charset="77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05324A-A245-7B3A-C7F5-821343884BD9}"/>
              </a:ext>
            </a:extLst>
          </p:cNvPr>
          <p:cNvSpPr/>
          <p:nvPr userDrawn="1"/>
        </p:nvSpPr>
        <p:spPr>
          <a:xfrm>
            <a:off x="9779000" y="0"/>
            <a:ext cx="2413000" cy="26559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58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41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0E203-3CD9-DE15-D9C4-D99A6F8C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3D56-D580-FDE4-0F91-12A7A9508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B36A6-D133-D1B2-DE1F-1184387D0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 Condensed" pitchFamily="2" charset="77"/>
              </a:defRPr>
            </a:lvl1pPr>
          </a:lstStyle>
          <a:p>
            <a:fld id="{32D388A9-9307-324C-86EF-13BCAC72A4E1}" type="datetimeFigureOut">
              <a:rPr lang="en-GB" smtClean="0"/>
              <a:pPr/>
              <a:t>22/07/2023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ED1C5-1054-9318-9AA3-99D43E6E5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 Condensed" pitchFamily="2" charset="77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9128F-F3F4-FEC8-B8B8-085E3CBD8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 Condensed" pitchFamily="2" charset="77"/>
              </a:defRPr>
            </a:lvl1pPr>
          </a:lstStyle>
          <a:p>
            <a:fld id="{41B6665B-5E2E-B34B-A66D-14C90E843F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599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0" r:id="rId3"/>
    <p:sldLayoutId id="2147483661" r:id="rId4"/>
    <p:sldLayoutId id="2147483662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rlow Condense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rlow Condense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 Condense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 Condense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 Condense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 Condense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7.jpeg"/><Relationship Id="rId10" Type="http://schemas.openxmlformats.org/officeDocument/2006/relationships/image" Target="../media/image34.png"/><Relationship Id="rId4" Type="http://schemas.openxmlformats.org/officeDocument/2006/relationships/image" Target="../media/image31.jpeg"/><Relationship Id="rId9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0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5.jpeg"/><Relationship Id="rId10" Type="http://schemas.openxmlformats.org/officeDocument/2006/relationships/image" Target="../media/image34.png"/><Relationship Id="rId4" Type="http://schemas.openxmlformats.org/officeDocument/2006/relationships/image" Target="../media/image38.jpe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8.jpeg"/><Relationship Id="rId4" Type="http://schemas.openxmlformats.org/officeDocument/2006/relationships/image" Target="../media/image36.jpe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6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5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6.jpe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1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9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1.jpeg"/><Relationship Id="rId4" Type="http://schemas.openxmlformats.org/officeDocument/2006/relationships/image" Target="../media/image35.jpe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5.jpeg"/><Relationship Id="rId10" Type="http://schemas.openxmlformats.org/officeDocument/2006/relationships/image" Target="../media/image34.png"/><Relationship Id="rId4" Type="http://schemas.openxmlformats.org/officeDocument/2006/relationships/image" Target="../media/image36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7A9D02EA-D5AD-13AC-21ED-22D28706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Doughnut 2">
            <a:extLst>
              <a:ext uri="{FF2B5EF4-FFF2-40B4-BE49-F238E27FC236}">
                <a16:creationId xmlns:a16="http://schemas.microsoft.com/office/drawing/2014/main" id="{668B3FC2-6BD8-FBBC-2355-F1D289B16D73}"/>
              </a:ext>
            </a:extLst>
          </p:cNvPr>
          <p:cNvSpPr/>
          <p:nvPr/>
        </p:nvSpPr>
        <p:spPr>
          <a:xfrm>
            <a:off x="1747575" y="1744435"/>
            <a:ext cx="3369129" cy="3369129"/>
          </a:xfrm>
          <a:prstGeom prst="donut">
            <a:avLst>
              <a:gd name="adj" fmla="val 178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6A9F-9580-595E-399B-9C5F9BC7C902}"/>
              </a:ext>
            </a:extLst>
          </p:cNvPr>
          <p:cNvSpPr txBox="1"/>
          <p:nvPr/>
        </p:nvSpPr>
        <p:spPr>
          <a:xfrm>
            <a:off x="7968343" y="703385"/>
            <a:ext cx="216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D9B76-3FFB-28C3-4B9D-5140964C65F7}"/>
              </a:ext>
            </a:extLst>
          </p:cNvPr>
          <p:cNvSpPr txBox="1">
            <a:spLocks noChangeAspect="1"/>
          </p:cNvSpPr>
          <p:nvPr/>
        </p:nvSpPr>
        <p:spPr>
          <a:xfrm>
            <a:off x="2079000" y="2078999"/>
            <a:ext cx="2700000" cy="2700000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THANKS FOR DOWNLOADING THE TEMPLATE! HOPE IT HELPS YOUR PRESENTATIONS!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15D520-DEB3-31BE-C0EF-248692F5BB20}"/>
              </a:ext>
            </a:extLst>
          </p:cNvPr>
          <p:cNvSpPr txBox="1">
            <a:spLocks/>
          </p:cNvSpPr>
          <p:nvPr/>
        </p:nvSpPr>
        <p:spPr>
          <a:xfrm>
            <a:off x="6988629" y="622997"/>
            <a:ext cx="4556906" cy="573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 case the embedded fonts don’t work, here are the download links:</a:t>
            </a:r>
          </a:p>
          <a:p>
            <a:endParaRPr lang="en-GB" sz="24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Barlow Condensed</a:t>
            </a:r>
          </a:p>
          <a:p>
            <a:pPr marL="228600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fonts.google.com</a:t>
            </a: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/specimen/</a:t>
            </a:r>
            <a:r>
              <a:rPr lang="en-GB" dirty="0" err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Barlow+Condensed</a:t>
            </a:r>
            <a:br>
              <a:rPr lang="en-GB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400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Orbitron</a:t>
            </a:r>
            <a:r>
              <a:rPr lang="en-GB" sz="2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 indent="0">
              <a:buNone/>
            </a:pPr>
            <a:r>
              <a:rPr lang="en-GB" sz="18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1800" dirty="0" err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fonts.google.com</a:t>
            </a:r>
            <a:r>
              <a:rPr lang="en-GB" sz="18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/specimen/</a:t>
            </a:r>
            <a:r>
              <a:rPr lang="en-GB" sz="1800" dirty="0" err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Orbitron</a:t>
            </a:r>
            <a:endParaRPr lang="en-GB" sz="1800" dirty="0">
              <a:solidFill>
                <a:schemeClr val="tx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28600" lvl="3" indent="0">
              <a:lnSpc>
                <a:spcPct val="100000"/>
              </a:lnSpc>
              <a:spcBef>
                <a:spcPts val="1000"/>
              </a:spcBef>
              <a:buNone/>
            </a:pPr>
            <a:endParaRPr lang="en-GB" sz="2400" b="1" dirty="0">
              <a:solidFill>
                <a:schemeClr val="tx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9525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24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400" b="1" dirty="0" err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dstoryco</a:t>
            </a:r>
            <a:endParaRPr lang="en-GB" sz="2400" b="1" dirty="0">
              <a:solidFill>
                <a:schemeClr val="tx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9525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www.dstory.co</a:t>
            </a:r>
          </a:p>
          <a:p>
            <a:pPr marL="228600" lvl="3" indent="0">
              <a:lnSpc>
                <a:spcPct val="100000"/>
              </a:lnSpc>
              <a:spcBef>
                <a:spcPts val="1000"/>
              </a:spcBef>
              <a:buNone/>
            </a:pPr>
            <a:endParaRPr lang="en-GB" sz="2400" b="1" dirty="0">
              <a:solidFill>
                <a:schemeClr val="tx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0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Card3">
            <a:extLst>
              <a:ext uri="{FF2B5EF4-FFF2-40B4-BE49-F238E27FC236}">
                <a16:creationId xmlns:a16="http://schemas.microsoft.com/office/drawing/2014/main" id="{8B11487D-7CC4-834D-F2E4-5C406C859D91}"/>
              </a:ext>
            </a:extLst>
          </p:cNvPr>
          <p:cNvGrpSpPr/>
          <p:nvPr/>
        </p:nvGrpSpPr>
        <p:grpSpPr>
          <a:xfrm>
            <a:off x="860412" y="1625356"/>
            <a:ext cx="2388001" cy="3618839"/>
            <a:chOff x="7976292" y="7112173"/>
            <a:chExt cx="3496272" cy="5298341"/>
          </a:xfrm>
        </p:grpSpPr>
        <p:pic>
          <p:nvPicPr>
            <p:cNvPr id="3" name="Picture 2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873F158C-4188-1EDE-8D43-69AB543EE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292" y="7112173"/>
              <a:ext cx="3496272" cy="52983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8C2E54-F4CA-6075-7D2E-83376343B6B2}"/>
                </a:ext>
              </a:extLst>
            </p:cNvPr>
            <p:cNvSpPr txBox="1"/>
            <p:nvPr/>
          </p:nvSpPr>
          <p:spPr>
            <a:xfrm>
              <a:off x="8251913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3C0DAE-AE51-DEDD-7BE7-0C8B63E91728}"/>
                </a:ext>
              </a:extLst>
            </p:cNvPr>
            <p:cNvSpPr txBox="1"/>
            <p:nvPr/>
          </p:nvSpPr>
          <p:spPr>
            <a:xfrm>
              <a:off x="8895540" y="11511447"/>
              <a:ext cx="166446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IRRATIBILITY</a:t>
              </a:r>
            </a:p>
          </p:txBody>
        </p:sp>
        <p:pic>
          <p:nvPicPr>
            <p:cNvPr id="7" name="Picture 6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07E5C49B-AF1F-3D7A-7073-78D9C061D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13"/>
            <a:stretch/>
          </p:blipFill>
          <p:spPr>
            <a:xfrm>
              <a:off x="8170194" y="7630534"/>
              <a:ext cx="3096281" cy="3030156"/>
            </a:xfrm>
            <a:prstGeom prst="rect">
              <a:avLst/>
            </a:prstGeom>
          </p:spPr>
        </p:pic>
      </p:grpSp>
      <p:grpSp>
        <p:nvGrpSpPr>
          <p:cNvPr id="25" name="!!Card6">
            <a:extLst>
              <a:ext uri="{FF2B5EF4-FFF2-40B4-BE49-F238E27FC236}">
                <a16:creationId xmlns:a16="http://schemas.microsoft.com/office/drawing/2014/main" id="{AAAA8C6D-548B-CE7C-40F2-15F27FE22F01}"/>
              </a:ext>
            </a:extLst>
          </p:cNvPr>
          <p:cNvGrpSpPr/>
          <p:nvPr/>
        </p:nvGrpSpPr>
        <p:grpSpPr>
          <a:xfrm>
            <a:off x="12670049" y="1625356"/>
            <a:ext cx="2388001" cy="3618839"/>
            <a:chOff x="19000584" y="7112173"/>
            <a:chExt cx="3496272" cy="5298341"/>
          </a:xfrm>
        </p:grpSpPr>
        <p:pic>
          <p:nvPicPr>
            <p:cNvPr id="27" name="Picture 26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62E1B4FC-46DD-1DED-E96B-E278B30BF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00584" y="7112173"/>
              <a:ext cx="3496272" cy="529834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CD46AD-B4DD-C77A-454B-23F5B222BD87}"/>
                </a:ext>
              </a:extLst>
            </p:cNvPr>
            <p:cNvSpPr txBox="1"/>
            <p:nvPr/>
          </p:nvSpPr>
          <p:spPr>
            <a:xfrm>
              <a:off x="19276205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10C8B2-AC29-83AA-1285-4789205B5A8C}"/>
                </a:ext>
              </a:extLst>
            </p:cNvPr>
            <p:cNvSpPr txBox="1"/>
            <p:nvPr/>
          </p:nvSpPr>
          <p:spPr>
            <a:xfrm>
              <a:off x="19919832" y="11511447"/>
              <a:ext cx="1882729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HYPERXUALITY</a:t>
              </a:r>
            </a:p>
          </p:txBody>
        </p:sp>
        <p:pic>
          <p:nvPicPr>
            <p:cNvPr id="33" name="Picture 3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7145391-57A1-30B0-9885-069838541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6870"/>
            <a:stretch/>
          </p:blipFill>
          <p:spPr>
            <a:xfrm>
              <a:off x="19268865" y="7664987"/>
              <a:ext cx="2954480" cy="2883430"/>
            </a:xfrm>
            <a:prstGeom prst="rect">
              <a:avLst/>
            </a:prstGeom>
          </p:spPr>
        </p:pic>
      </p:grpSp>
      <p:grpSp>
        <p:nvGrpSpPr>
          <p:cNvPr id="9" name="!!Card5">
            <a:extLst>
              <a:ext uri="{FF2B5EF4-FFF2-40B4-BE49-F238E27FC236}">
                <a16:creationId xmlns:a16="http://schemas.microsoft.com/office/drawing/2014/main" id="{75A4D480-661C-9F73-DD77-A67F79A2105C}"/>
              </a:ext>
            </a:extLst>
          </p:cNvPr>
          <p:cNvGrpSpPr/>
          <p:nvPr/>
        </p:nvGrpSpPr>
        <p:grpSpPr>
          <a:xfrm>
            <a:off x="8942658" y="1625356"/>
            <a:ext cx="2388001" cy="3618839"/>
            <a:chOff x="15325820" y="7112173"/>
            <a:chExt cx="3496272" cy="5298341"/>
          </a:xfrm>
        </p:grpSpPr>
        <p:pic>
          <p:nvPicPr>
            <p:cNvPr id="10" name="Picture 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47B0ACCE-916A-3F3F-52B4-1F3DFA546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5820" y="7112173"/>
              <a:ext cx="3496272" cy="52983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BDE6E2-7266-B52D-DED4-59EF0ADA5CF8}"/>
                </a:ext>
              </a:extLst>
            </p:cNvPr>
            <p:cNvSpPr txBox="1"/>
            <p:nvPr/>
          </p:nvSpPr>
          <p:spPr>
            <a:xfrm>
              <a:off x="15601441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BCF9D-DE41-FCA4-E068-F50CA69DCB17}"/>
                </a:ext>
              </a:extLst>
            </p:cNvPr>
            <p:cNvSpPr txBox="1"/>
            <p:nvPr/>
          </p:nvSpPr>
          <p:spPr>
            <a:xfrm>
              <a:off x="16245068" y="11511447"/>
              <a:ext cx="178885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RAPID SPEECH</a:t>
              </a:r>
            </a:p>
          </p:txBody>
        </p: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90A757F-511C-F8FD-461A-E5578E7C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1621"/>
            <a:stretch/>
          </p:blipFill>
          <p:spPr>
            <a:xfrm>
              <a:off x="16021972" y="7312919"/>
              <a:ext cx="2064952" cy="3424626"/>
            </a:xfrm>
            <a:prstGeom prst="rect">
              <a:avLst/>
            </a:prstGeom>
          </p:spPr>
        </p:pic>
      </p:grpSp>
      <p:grpSp>
        <p:nvGrpSpPr>
          <p:cNvPr id="61" name="!!Card2">
            <a:extLst>
              <a:ext uri="{FF2B5EF4-FFF2-40B4-BE49-F238E27FC236}">
                <a16:creationId xmlns:a16="http://schemas.microsoft.com/office/drawing/2014/main" id="{A5F4B329-7E4A-C2D5-EBEE-FF4FA2FD03B5}"/>
              </a:ext>
            </a:extLst>
          </p:cNvPr>
          <p:cNvGrpSpPr/>
          <p:nvPr/>
        </p:nvGrpSpPr>
        <p:grpSpPr>
          <a:xfrm>
            <a:off x="-2775024" y="1625356"/>
            <a:ext cx="2388001" cy="3618839"/>
            <a:chOff x="4301528" y="7112173"/>
            <a:chExt cx="3496272" cy="5298341"/>
          </a:xfrm>
        </p:grpSpPr>
        <p:pic>
          <p:nvPicPr>
            <p:cNvPr id="38" name="Picture 37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1D45A27F-0A97-862B-C616-8C1DD8A3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528" y="7112173"/>
              <a:ext cx="3496272" cy="529834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D39F4-DB0E-FAA4-7C79-CED163B1A61B}"/>
                </a:ext>
              </a:extLst>
            </p:cNvPr>
            <p:cNvSpPr txBox="1"/>
            <p:nvPr/>
          </p:nvSpPr>
          <p:spPr>
            <a:xfrm>
              <a:off x="4577149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837B1B-CBDA-FEC3-52B3-C4286057D42F}"/>
                </a:ext>
              </a:extLst>
            </p:cNvPr>
            <p:cNvSpPr txBox="1"/>
            <p:nvPr/>
          </p:nvSpPr>
          <p:spPr>
            <a:xfrm>
              <a:off x="5220776" y="11511447"/>
              <a:ext cx="216671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RISKY BEHAVIOUR</a:t>
              </a:r>
            </a:p>
          </p:txBody>
        </p:sp>
        <p:pic>
          <p:nvPicPr>
            <p:cNvPr id="22" name="Picture 21" descr="A picture containing text, athletic game, basketball, sport&#10;&#10;Description automatically generated">
              <a:extLst>
                <a:ext uri="{FF2B5EF4-FFF2-40B4-BE49-F238E27FC236}">
                  <a16:creationId xmlns:a16="http://schemas.microsoft.com/office/drawing/2014/main" id="{0E80371A-29DA-444B-91B0-EDADAA3ED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50"/>
            <a:stretch/>
          </p:blipFill>
          <p:spPr>
            <a:xfrm>
              <a:off x="4698860" y="7429511"/>
              <a:ext cx="2794280" cy="3308034"/>
            </a:xfrm>
            <a:prstGeom prst="rect">
              <a:avLst/>
            </a:prstGeom>
          </p:spPr>
        </p:pic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3E8B9BB-094F-5D56-0BD0-563132065C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ound Same-side Corner of Rectangle 73">
            <a:extLst>
              <a:ext uri="{FF2B5EF4-FFF2-40B4-BE49-F238E27FC236}">
                <a16:creationId xmlns:a16="http://schemas.microsoft.com/office/drawing/2014/main" id="{02E8E2B4-DF20-71FC-812D-CB624E080A2E}"/>
              </a:ext>
            </a:extLst>
          </p:cNvPr>
          <p:cNvSpPr/>
          <p:nvPr/>
        </p:nvSpPr>
        <p:spPr>
          <a:xfrm rot="5400000">
            <a:off x="1674954" y="-1327601"/>
            <a:ext cx="526068" cy="392924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rIns="144000" bIns="108000" rtlCol="0" anchor="ctr"/>
          <a:lstStyle/>
          <a:p>
            <a:pPr algn="ctr"/>
            <a:r>
              <a:rPr lang="en-GB" sz="2800" b="1" dirty="0">
                <a:latin typeface="Barlow Condensed" pitchFamily="2" charset="77"/>
              </a:rPr>
              <a:t>SIGNS OF A MANIC EPISODE</a:t>
            </a:r>
          </a:p>
        </p:txBody>
      </p:sp>
      <p:pic>
        <p:nvPicPr>
          <p:cNvPr id="75" name="Picture 74" descr="A picture containing text&#10;&#10;Description automatically generated">
            <a:extLst>
              <a:ext uri="{FF2B5EF4-FFF2-40B4-BE49-F238E27FC236}">
                <a16:creationId xmlns:a16="http://schemas.microsoft.com/office/drawing/2014/main" id="{647DE0C7-4B4A-159B-8F1B-3224F87863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6940" y="282489"/>
            <a:ext cx="704295" cy="1760738"/>
          </a:xfrm>
          <a:prstGeom prst="rect">
            <a:avLst/>
          </a:prstGeom>
        </p:spPr>
      </p:pic>
      <p:grpSp>
        <p:nvGrpSpPr>
          <p:cNvPr id="28" name="!!Card4">
            <a:extLst>
              <a:ext uri="{FF2B5EF4-FFF2-40B4-BE49-F238E27FC236}">
                <a16:creationId xmlns:a16="http://schemas.microsoft.com/office/drawing/2014/main" id="{1DB946D5-4573-786A-E528-A37B760F2E1F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11651056" y="7112173"/>
            <a:chExt cx="3496272" cy="5298341"/>
          </a:xfrm>
        </p:grpSpPr>
        <p:pic>
          <p:nvPicPr>
            <p:cNvPr id="41" name="Picture 40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FD8104AF-EB2C-59B6-98E6-F63D5713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056" y="7112173"/>
              <a:ext cx="3496272" cy="529834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FDFA87-667A-943C-2231-7EA22DEB6344}"/>
                </a:ext>
              </a:extLst>
            </p:cNvPr>
            <p:cNvSpPr txBox="1"/>
            <p:nvPr/>
          </p:nvSpPr>
          <p:spPr>
            <a:xfrm>
              <a:off x="11959034" y="11511448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1B4C85-C8AF-2DA1-6881-D51EA318B3FC}"/>
                </a:ext>
              </a:extLst>
            </p:cNvPr>
            <p:cNvSpPr txBox="1"/>
            <p:nvPr/>
          </p:nvSpPr>
          <p:spPr>
            <a:xfrm>
              <a:off x="12570305" y="11511447"/>
              <a:ext cx="22124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RACING THOUGHTS</a:t>
              </a:r>
            </a:p>
          </p:txBody>
        </p:sp>
        <p:pic>
          <p:nvPicPr>
            <p:cNvPr id="60" name="Picture 59" descr="A picture containing text, opener&#10;&#10;Description automatically generated">
              <a:extLst>
                <a:ext uri="{FF2B5EF4-FFF2-40B4-BE49-F238E27FC236}">
                  <a16:creationId xmlns:a16="http://schemas.microsoft.com/office/drawing/2014/main" id="{8187098C-9D08-ED27-AAB9-AF98CA023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3256"/>
            <a:stretch/>
          </p:blipFill>
          <p:spPr>
            <a:xfrm>
              <a:off x="12195637" y="7395542"/>
              <a:ext cx="2573290" cy="3266099"/>
            </a:xfrm>
            <a:prstGeom prst="rect">
              <a:avLst/>
            </a:prstGeom>
          </p:spPr>
        </p:pic>
      </p:grpSp>
      <p:pic>
        <p:nvPicPr>
          <p:cNvPr id="6" name="Picture 5" descr="A picture containing text, businesscard, picture frame&#10;&#10;Description automatically generate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A99F1E-3FDC-C148-3518-6D2401876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9579" y="3097415"/>
            <a:ext cx="1103493" cy="618781"/>
          </a:xfrm>
          <a:prstGeom prst="rect">
            <a:avLst/>
          </a:prstGeom>
        </p:spPr>
      </p:pic>
      <p:pic>
        <p:nvPicPr>
          <p:cNvPr id="8" name="Picture 7" descr="A picture containing text, businesscard, picture frame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29201B-FC1D-36E3-BC8F-1338394E5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8478928" y="3097415"/>
            <a:ext cx="1103493" cy="618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8B1D96-EEF9-A192-763E-972D609BC838}"/>
              </a:ext>
            </a:extLst>
          </p:cNvPr>
          <p:cNvSpPr txBox="1"/>
          <p:nvPr/>
        </p:nvSpPr>
        <p:spPr>
          <a:xfrm>
            <a:off x="0" y="6590371"/>
            <a:ext cx="3187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my.clevelandclinic.org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/health/diseases/21603-mania </a:t>
            </a:r>
          </a:p>
        </p:txBody>
      </p:sp>
    </p:spTree>
    <p:extLst>
      <p:ext uri="{BB962C8B-B14F-4D97-AF65-F5344CB8AC3E}">
        <p14:creationId xmlns:p14="http://schemas.microsoft.com/office/powerpoint/2010/main" val="384988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!!Card7">
            <a:extLst>
              <a:ext uri="{FF2B5EF4-FFF2-40B4-BE49-F238E27FC236}">
                <a16:creationId xmlns:a16="http://schemas.microsoft.com/office/drawing/2014/main" id="{B7F564A3-F54C-5737-2E13-758280ED3107}"/>
              </a:ext>
            </a:extLst>
          </p:cNvPr>
          <p:cNvGrpSpPr/>
          <p:nvPr/>
        </p:nvGrpSpPr>
        <p:grpSpPr>
          <a:xfrm>
            <a:off x="12579023" y="1619580"/>
            <a:ext cx="2388001" cy="3618839"/>
            <a:chOff x="22675348" y="7112173"/>
            <a:chExt cx="3496272" cy="5298341"/>
          </a:xfrm>
        </p:grpSpPr>
        <p:pic>
          <p:nvPicPr>
            <p:cNvPr id="45" name="Picture 44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CD2008C1-7F29-5A9E-CD66-0A9DB63A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5348" y="7112173"/>
              <a:ext cx="3496272" cy="52983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70BEBD2-100B-FF49-E18C-0A7215E5E384}"/>
                </a:ext>
              </a:extLst>
            </p:cNvPr>
            <p:cNvSpPr txBox="1"/>
            <p:nvPr/>
          </p:nvSpPr>
          <p:spPr>
            <a:xfrm>
              <a:off x="22955662" y="11511448"/>
              <a:ext cx="528534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BF9EC7-1403-B027-43D3-87178DBB190E}"/>
                </a:ext>
              </a:extLst>
            </p:cNvPr>
            <p:cNvSpPr txBox="1"/>
            <p:nvPr/>
          </p:nvSpPr>
          <p:spPr>
            <a:xfrm>
              <a:off x="23594596" y="11511447"/>
              <a:ext cx="1723136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SELF-ESTEEM</a:t>
              </a:r>
            </a:p>
          </p:txBody>
        </p:sp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1A844B6-AE87-9049-B41D-DFAA9AAC1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216" r="17799" b="25276"/>
            <a:stretch/>
          </p:blipFill>
          <p:spPr>
            <a:xfrm>
              <a:off x="23444510" y="7471446"/>
              <a:ext cx="2003048" cy="3270513"/>
            </a:xfrm>
            <a:prstGeom prst="rect">
              <a:avLst/>
            </a:prstGeom>
          </p:spPr>
        </p:pic>
      </p:grpSp>
      <p:grpSp>
        <p:nvGrpSpPr>
          <p:cNvPr id="24" name="!!Card4">
            <a:extLst>
              <a:ext uri="{FF2B5EF4-FFF2-40B4-BE49-F238E27FC236}">
                <a16:creationId xmlns:a16="http://schemas.microsoft.com/office/drawing/2014/main" id="{DF887AF8-D87A-4C58-235F-F15FC1BBC49D}"/>
              </a:ext>
            </a:extLst>
          </p:cNvPr>
          <p:cNvGrpSpPr/>
          <p:nvPr/>
        </p:nvGrpSpPr>
        <p:grpSpPr>
          <a:xfrm>
            <a:off x="860412" y="1625356"/>
            <a:ext cx="2388001" cy="3618839"/>
            <a:chOff x="11651056" y="7112173"/>
            <a:chExt cx="3496272" cy="5298341"/>
          </a:xfrm>
        </p:grpSpPr>
        <p:pic>
          <p:nvPicPr>
            <p:cNvPr id="30" name="Picture 2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ABB248A9-542A-AF38-0B25-21A1CB0CF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056" y="7112173"/>
              <a:ext cx="3496272" cy="529834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C0C14F-918F-445F-4E31-7A7F76049BBB}"/>
                </a:ext>
              </a:extLst>
            </p:cNvPr>
            <p:cNvSpPr txBox="1"/>
            <p:nvPr/>
          </p:nvSpPr>
          <p:spPr>
            <a:xfrm>
              <a:off x="11919635" y="11511448"/>
              <a:ext cx="552004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538E11-9E05-7B7B-EAB7-18B0DDDF4579}"/>
                </a:ext>
              </a:extLst>
            </p:cNvPr>
            <p:cNvSpPr txBox="1"/>
            <p:nvPr/>
          </p:nvSpPr>
          <p:spPr>
            <a:xfrm>
              <a:off x="12570304" y="11511447"/>
              <a:ext cx="2248855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RACING THOUGHTS</a:t>
              </a:r>
            </a:p>
          </p:txBody>
        </p:sp>
        <p:pic>
          <p:nvPicPr>
            <p:cNvPr id="37" name="Picture 36" descr="A picture containing text, opener&#10;&#10;Description automatically generated">
              <a:extLst>
                <a:ext uri="{FF2B5EF4-FFF2-40B4-BE49-F238E27FC236}">
                  <a16:creationId xmlns:a16="http://schemas.microsoft.com/office/drawing/2014/main" id="{AE4BA6C0-F94A-6E6F-FB62-D567563E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56"/>
            <a:stretch/>
          </p:blipFill>
          <p:spPr>
            <a:xfrm>
              <a:off x="12112547" y="7471446"/>
              <a:ext cx="2573290" cy="3266099"/>
            </a:xfrm>
            <a:prstGeom prst="rect">
              <a:avLst/>
            </a:prstGeom>
          </p:spPr>
        </p:pic>
      </p:grpSp>
      <p:grpSp>
        <p:nvGrpSpPr>
          <p:cNvPr id="25" name="!!Card6">
            <a:extLst>
              <a:ext uri="{FF2B5EF4-FFF2-40B4-BE49-F238E27FC236}">
                <a16:creationId xmlns:a16="http://schemas.microsoft.com/office/drawing/2014/main" id="{AAAA8C6D-548B-CE7C-40F2-15F27FE22F01}"/>
              </a:ext>
            </a:extLst>
          </p:cNvPr>
          <p:cNvGrpSpPr/>
          <p:nvPr/>
        </p:nvGrpSpPr>
        <p:grpSpPr>
          <a:xfrm>
            <a:off x="8942658" y="1625356"/>
            <a:ext cx="2388001" cy="3618839"/>
            <a:chOff x="19000584" y="7112173"/>
            <a:chExt cx="3496272" cy="5298341"/>
          </a:xfrm>
        </p:grpSpPr>
        <p:pic>
          <p:nvPicPr>
            <p:cNvPr id="27" name="Picture 26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62E1B4FC-46DD-1DED-E96B-E278B30BF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00584" y="7112173"/>
              <a:ext cx="3496272" cy="529834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CD46AD-B4DD-C77A-454B-23F5B222BD87}"/>
                </a:ext>
              </a:extLst>
            </p:cNvPr>
            <p:cNvSpPr txBox="1"/>
            <p:nvPr/>
          </p:nvSpPr>
          <p:spPr>
            <a:xfrm>
              <a:off x="19276205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10C8B2-AC29-83AA-1285-4789205B5A8C}"/>
                </a:ext>
              </a:extLst>
            </p:cNvPr>
            <p:cNvSpPr txBox="1"/>
            <p:nvPr/>
          </p:nvSpPr>
          <p:spPr>
            <a:xfrm>
              <a:off x="19919832" y="11511447"/>
              <a:ext cx="1882729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HYPERXUALITY</a:t>
              </a:r>
            </a:p>
          </p:txBody>
        </p:sp>
        <p:pic>
          <p:nvPicPr>
            <p:cNvPr id="33" name="Picture 3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7145391-57A1-30B0-9885-069838541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6870"/>
            <a:stretch/>
          </p:blipFill>
          <p:spPr>
            <a:xfrm>
              <a:off x="19268865" y="7664987"/>
              <a:ext cx="2954480" cy="2883430"/>
            </a:xfrm>
            <a:prstGeom prst="rect">
              <a:avLst/>
            </a:prstGeom>
          </p:spPr>
        </p:pic>
      </p:grpSp>
      <p:grpSp>
        <p:nvGrpSpPr>
          <p:cNvPr id="2" name="!!Card3">
            <a:extLst>
              <a:ext uri="{FF2B5EF4-FFF2-40B4-BE49-F238E27FC236}">
                <a16:creationId xmlns:a16="http://schemas.microsoft.com/office/drawing/2014/main" id="{8B11487D-7CC4-834D-F2E4-5C406C859D91}"/>
              </a:ext>
            </a:extLst>
          </p:cNvPr>
          <p:cNvGrpSpPr/>
          <p:nvPr/>
        </p:nvGrpSpPr>
        <p:grpSpPr>
          <a:xfrm>
            <a:off x="-2775024" y="1625356"/>
            <a:ext cx="2388001" cy="3618839"/>
            <a:chOff x="7976292" y="7112173"/>
            <a:chExt cx="3496272" cy="5298341"/>
          </a:xfrm>
        </p:grpSpPr>
        <p:pic>
          <p:nvPicPr>
            <p:cNvPr id="3" name="Picture 2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873F158C-4188-1EDE-8D43-69AB543EE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292" y="7112173"/>
              <a:ext cx="3496272" cy="52983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8C2E54-F4CA-6075-7D2E-83376343B6B2}"/>
                </a:ext>
              </a:extLst>
            </p:cNvPr>
            <p:cNvSpPr txBox="1"/>
            <p:nvPr/>
          </p:nvSpPr>
          <p:spPr>
            <a:xfrm>
              <a:off x="8251913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3C0DAE-AE51-DEDD-7BE7-0C8B63E91728}"/>
                </a:ext>
              </a:extLst>
            </p:cNvPr>
            <p:cNvSpPr txBox="1"/>
            <p:nvPr/>
          </p:nvSpPr>
          <p:spPr>
            <a:xfrm>
              <a:off x="8895540" y="11511447"/>
              <a:ext cx="166446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IRRATIBILITY</a:t>
              </a:r>
            </a:p>
          </p:txBody>
        </p:sp>
        <p:pic>
          <p:nvPicPr>
            <p:cNvPr id="7" name="Picture 6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07E5C49B-AF1F-3D7A-7073-78D9C061D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3013"/>
            <a:stretch/>
          </p:blipFill>
          <p:spPr>
            <a:xfrm>
              <a:off x="8170194" y="7630534"/>
              <a:ext cx="3096281" cy="3030156"/>
            </a:xfrm>
            <a:prstGeom prst="rect">
              <a:avLst/>
            </a:prstGeom>
          </p:spPr>
        </p:pic>
      </p:grpSp>
      <p:grpSp>
        <p:nvGrpSpPr>
          <p:cNvPr id="58" name="!!Card5">
            <a:extLst>
              <a:ext uri="{FF2B5EF4-FFF2-40B4-BE49-F238E27FC236}">
                <a16:creationId xmlns:a16="http://schemas.microsoft.com/office/drawing/2014/main" id="{CE79570C-6F15-413A-D671-1C68BAD3A037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15325820" y="7112173"/>
            <a:chExt cx="3496272" cy="5298341"/>
          </a:xfrm>
        </p:grpSpPr>
        <p:pic>
          <p:nvPicPr>
            <p:cNvPr id="47" name="Picture 46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4529D422-E7AA-C2A6-6547-385820592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5820" y="7112173"/>
              <a:ext cx="3496272" cy="529834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7BDB28-EB46-B6C1-89C4-72FC447773B0}"/>
                </a:ext>
              </a:extLst>
            </p:cNvPr>
            <p:cNvSpPr txBox="1"/>
            <p:nvPr/>
          </p:nvSpPr>
          <p:spPr>
            <a:xfrm>
              <a:off x="15641012" y="1151144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AE174B-FADF-3F4B-564C-3519C1EC27CC}"/>
                </a:ext>
              </a:extLst>
            </p:cNvPr>
            <p:cNvSpPr txBox="1"/>
            <p:nvPr/>
          </p:nvSpPr>
          <p:spPr>
            <a:xfrm>
              <a:off x="16245069" y="11511447"/>
              <a:ext cx="1736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RAPID SPEECH</a:t>
              </a:r>
            </a:p>
          </p:txBody>
        </p:sp>
        <p:pic>
          <p:nvPicPr>
            <p:cNvPr id="26" name="Picture 2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B191B66-486A-264C-0262-50E0AFCA0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1621"/>
            <a:stretch/>
          </p:blipFill>
          <p:spPr>
            <a:xfrm>
              <a:off x="16021972" y="7312919"/>
              <a:ext cx="2064952" cy="3424626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69C25CC3-9B45-2E46-CDD6-E4C8B0EE20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ound Same-side Corner of Rectangle 63">
            <a:extLst>
              <a:ext uri="{FF2B5EF4-FFF2-40B4-BE49-F238E27FC236}">
                <a16:creationId xmlns:a16="http://schemas.microsoft.com/office/drawing/2014/main" id="{D5408BE5-1406-84CF-986B-FB1D828971C6}"/>
              </a:ext>
            </a:extLst>
          </p:cNvPr>
          <p:cNvSpPr/>
          <p:nvPr/>
        </p:nvSpPr>
        <p:spPr>
          <a:xfrm rot="5400000">
            <a:off x="1674954" y="-1327601"/>
            <a:ext cx="526068" cy="392924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rIns="144000" bIns="108000" rtlCol="0" anchor="ctr"/>
          <a:lstStyle/>
          <a:p>
            <a:pPr algn="ctr"/>
            <a:r>
              <a:rPr lang="en-GB" sz="2800" b="1" dirty="0">
                <a:latin typeface="Barlow Condensed" pitchFamily="2" charset="77"/>
              </a:rPr>
              <a:t>SIGNS OF A MANIC EPISODE</a:t>
            </a:r>
          </a:p>
        </p:txBody>
      </p:sp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02004744-4BE9-500A-8856-E3A8DE59E7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6940" y="282489"/>
            <a:ext cx="704295" cy="1760738"/>
          </a:xfrm>
          <a:prstGeom prst="rect">
            <a:avLst/>
          </a:prstGeom>
        </p:spPr>
      </p:pic>
      <p:pic>
        <p:nvPicPr>
          <p:cNvPr id="6" name="Picture 5" descr="A picture containing text, businesscard, picture frame&#10;&#10;Description automatically generate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C44E35E-89E2-F017-BEDB-E8A0AE4E6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9579" y="3097415"/>
            <a:ext cx="1103493" cy="618781"/>
          </a:xfrm>
          <a:prstGeom prst="rect">
            <a:avLst/>
          </a:prstGeom>
        </p:spPr>
      </p:pic>
      <p:pic>
        <p:nvPicPr>
          <p:cNvPr id="8" name="Picture 7" descr="A picture containing text, businesscard, picture frame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786E462-CB22-853F-120D-4193CABEBB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8478928" y="3097415"/>
            <a:ext cx="1103493" cy="618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098425-8546-06E3-D11D-EB11A57353BA}"/>
              </a:ext>
            </a:extLst>
          </p:cNvPr>
          <p:cNvSpPr txBox="1"/>
          <p:nvPr/>
        </p:nvSpPr>
        <p:spPr>
          <a:xfrm>
            <a:off x="0" y="6590371"/>
            <a:ext cx="3187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my.clevelandclinic.org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/health/diseases/21603-mania </a:t>
            </a:r>
          </a:p>
        </p:txBody>
      </p:sp>
    </p:spTree>
    <p:extLst>
      <p:ext uri="{BB962C8B-B14F-4D97-AF65-F5344CB8AC3E}">
        <p14:creationId xmlns:p14="http://schemas.microsoft.com/office/powerpoint/2010/main" val="127668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!!Card5">
            <a:extLst>
              <a:ext uri="{FF2B5EF4-FFF2-40B4-BE49-F238E27FC236}">
                <a16:creationId xmlns:a16="http://schemas.microsoft.com/office/drawing/2014/main" id="{4F4E5255-D490-B6A4-55ED-C3649D9AE98D}"/>
              </a:ext>
            </a:extLst>
          </p:cNvPr>
          <p:cNvGrpSpPr/>
          <p:nvPr/>
        </p:nvGrpSpPr>
        <p:grpSpPr>
          <a:xfrm>
            <a:off x="860412" y="1625356"/>
            <a:ext cx="2388001" cy="3618839"/>
            <a:chOff x="15325820" y="7112173"/>
            <a:chExt cx="3496272" cy="5298341"/>
          </a:xfrm>
        </p:grpSpPr>
        <p:pic>
          <p:nvPicPr>
            <p:cNvPr id="10" name="Picture 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B48E1A45-33DE-3F46-D371-5E6CD13A3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5820" y="7112173"/>
              <a:ext cx="3496272" cy="52983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EA13BF-B765-930C-092C-C0DC5FBCD9A7}"/>
                </a:ext>
              </a:extLst>
            </p:cNvPr>
            <p:cNvSpPr txBox="1"/>
            <p:nvPr/>
          </p:nvSpPr>
          <p:spPr>
            <a:xfrm>
              <a:off x="15601441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2DD2EE-EA97-2D5A-884F-C3C552358E24}"/>
                </a:ext>
              </a:extLst>
            </p:cNvPr>
            <p:cNvSpPr txBox="1"/>
            <p:nvPr/>
          </p:nvSpPr>
          <p:spPr>
            <a:xfrm>
              <a:off x="16245068" y="11511447"/>
              <a:ext cx="178885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RAPID SPEECH</a:t>
              </a:r>
            </a:p>
          </p:txBody>
        </p: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2FE059B-FD60-C9C4-0CB1-3C337B5F4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621"/>
            <a:stretch/>
          </p:blipFill>
          <p:spPr>
            <a:xfrm>
              <a:off x="16021972" y="7312919"/>
              <a:ext cx="2064952" cy="3424626"/>
            </a:xfrm>
            <a:prstGeom prst="rect">
              <a:avLst/>
            </a:prstGeom>
          </p:spPr>
        </p:pic>
      </p:grpSp>
      <p:grpSp>
        <p:nvGrpSpPr>
          <p:cNvPr id="16" name="!!Card7">
            <a:extLst>
              <a:ext uri="{FF2B5EF4-FFF2-40B4-BE49-F238E27FC236}">
                <a16:creationId xmlns:a16="http://schemas.microsoft.com/office/drawing/2014/main" id="{1FF510CB-F15C-1E91-F44C-12CF36AA0658}"/>
              </a:ext>
            </a:extLst>
          </p:cNvPr>
          <p:cNvGrpSpPr/>
          <p:nvPr/>
        </p:nvGrpSpPr>
        <p:grpSpPr>
          <a:xfrm>
            <a:off x="8942658" y="1625356"/>
            <a:ext cx="2388001" cy="3618839"/>
            <a:chOff x="22675348" y="7112173"/>
            <a:chExt cx="3496272" cy="5298341"/>
          </a:xfrm>
        </p:grpSpPr>
        <p:pic>
          <p:nvPicPr>
            <p:cNvPr id="18" name="Picture 17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3E94872D-BC85-276C-60F1-A0357987B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5348" y="7112173"/>
              <a:ext cx="3496272" cy="529834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9E4210-61AC-EF33-86F0-E50F6B5E45A8}"/>
                </a:ext>
              </a:extLst>
            </p:cNvPr>
            <p:cNvSpPr txBox="1"/>
            <p:nvPr/>
          </p:nvSpPr>
          <p:spPr>
            <a:xfrm>
              <a:off x="22955662" y="11511448"/>
              <a:ext cx="528534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B01D8-EA53-462C-F6E3-EAA482793C48}"/>
                </a:ext>
              </a:extLst>
            </p:cNvPr>
            <p:cNvSpPr txBox="1"/>
            <p:nvPr/>
          </p:nvSpPr>
          <p:spPr>
            <a:xfrm>
              <a:off x="23594596" y="11511447"/>
              <a:ext cx="1723136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SELF-ESTEEM</a:t>
              </a:r>
            </a:p>
          </p:txBody>
        </p:sp>
        <p:pic>
          <p:nvPicPr>
            <p:cNvPr id="23" name="Picture 2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062EB79-2A17-82AD-34B1-FAA0DA6F6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216" r="17799" b="25276"/>
            <a:stretch/>
          </p:blipFill>
          <p:spPr>
            <a:xfrm>
              <a:off x="23444510" y="7471446"/>
              <a:ext cx="2003048" cy="3270513"/>
            </a:xfrm>
            <a:prstGeom prst="rect">
              <a:avLst/>
            </a:prstGeom>
          </p:spPr>
        </p:pic>
      </p:grpSp>
      <p:grpSp>
        <p:nvGrpSpPr>
          <p:cNvPr id="24" name="!!Card4">
            <a:extLst>
              <a:ext uri="{FF2B5EF4-FFF2-40B4-BE49-F238E27FC236}">
                <a16:creationId xmlns:a16="http://schemas.microsoft.com/office/drawing/2014/main" id="{DF887AF8-D87A-4C58-235F-F15FC1BBC49D}"/>
              </a:ext>
            </a:extLst>
          </p:cNvPr>
          <p:cNvGrpSpPr/>
          <p:nvPr/>
        </p:nvGrpSpPr>
        <p:grpSpPr>
          <a:xfrm>
            <a:off x="-2775024" y="1625356"/>
            <a:ext cx="2388001" cy="3618839"/>
            <a:chOff x="11651056" y="7112173"/>
            <a:chExt cx="3496272" cy="5298341"/>
          </a:xfrm>
        </p:grpSpPr>
        <p:pic>
          <p:nvPicPr>
            <p:cNvPr id="30" name="Picture 2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ABB248A9-542A-AF38-0B25-21A1CB0CF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056" y="7112173"/>
              <a:ext cx="3496272" cy="529834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C0C14F-918F-445F-4E31-7A7F76049BBB}"/>
                </a:ext>
              </a:extLst>
            </p:cNvPr>
            <p:cNvSpPr txBox="1"/>
            <p:nvPr/>
          </p:nvSpPr>
          <p:spPr>
            <a:xfrm>
              <a:off x="11919635" y="11511448"/>
              <a:ext cx="552004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538E11-9E05-7B7B-EAB7-18B0DDDF4579}"/>
                </a:ext>
              </a:extLst>
            </p:cNvPr>
            <p:cNvSpPr txBox="1"/>
            <p:nvPr/>
          </p:nvSpPr>
          <p:spPr>
            <a:xfrm>
              <a:off x="12570304" y="11511447"/>
              <a:ext cx="2248855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RACING THOUGHTS</a:t>
              </a:r>
            </a:p>
          </p:txBody>
        </p:sp>
        <p:pic>
          <p:nvPicPr>
            <p:cNvPr id="37" name="Picture 36" descr="A picture containing text, opener&#10;&#10;Description automatically generated">
              <a:extLst>
                <a:ext uri="{FF2B5EF4-FFF2-40B4-BE49-F238E27FC236}">
                  <a16:creationId xmlns:a16="http://schemas.microsoft.com/office/drawing/2014/main" id="{AE4BA6C0-F94A-6E6F-FB62-D567563E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3256"/>
            <a:stretch/>
          </p:blipFill>
          <p:spPr>
            <a:xfrm>
              <a:off x="12112547" y="7471446"/>
              <a:ext cx="2573290" cy="3266099"/>
            </a:xfrm>
            <a:prstGeom prst="rect">
              <a:avLst/>
            </a:prstGeom>
          </p:spPr>
        </p:pic>
      </p:grpSp>
      <p:grpSp>
        <p:nvGrpSpPr>
          <p:cNvPr id="57" name="!!Card6">
            <a:extLst>
              <a:ext uri="{FF2B5EF4-FFF2-40B4-BE49-F238E27FC236}">
                <a16:creationId xmlns:a16="http://schemas.microsoft.com/office/drawing/2014/main" id="{033BD4CE-8ABD-2AD6-1392-ADCA013C6472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19000584" y="7112173"/>
            <a:chExt cx="3496272" cy="5298341"/>
          </a:xfrm>
        </p:grpSpPr>
        <p:pic>
          <p:nvPicPr>
            <p:cNvPr id="50" name="Picture 4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5C56E9ED-E881-5280-179E-6E711A57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00584" y="7112173"/>
              <a:ext cx="3496272" cy="529834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6C1205-5BC4-A5C8-CB71-A8B5CA1ECD2E}"/>
                </a:ext>
              </a:extLst>
            </p:cNvPr>
            <p:cNvSpPr txBox="1"/>
            <p:nvPr/>
          </p:nvSpPr>
          <p:spPr>
            <a:xfrm>
              <a:off x="19315776" y="1151144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30DCC0-236E-EC7C-F9E8-93A9DDB332F8}"/>
                </a:ext>
              </a:extLst>
            </p:cNvPr>
            <p:cNvSpPr txBox="1"/>
            <p:nvPr/>
          </p:nvSpPr>
          <p:spPr>
            <a:xfrm>
              <a:off x="19919833" y="11511447"/>
              <a:ext cx="1834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HYPERXUALITY</a:t>
              </a:r>
            </a:p>
          </p:txBody>
        </p:sp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D146978-C614-A0AC-1BB2-97F06C87B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870"/>
            <a:stretch/>
          </p:blipFill>
          <p:spPr>
            <a:xfrm>
              <a:off x="19268865" y="7664987"/>
              <a:ext cx="2954480" cy="288343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56A6E7-BE9B-465D-BAF8-DEACAAFC97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 Same-side Corner of Rectangle 27">
            <a:extLst>
              <a:ext uri="{FF2B5EF4-FFF2-40B4-BE49-F238E27FC236}">
                <a16:creationId xmlns:a16="http://schemas.microsoft.com/office/drawing/2014/main" id="{ED6A1E3C-81C8-6483-C857-70D48D8AD262}"/>
              </a:ext>
            </a:extLst>
          </p:cNvPr>
          <p:cNvSpPr/>
          <p:nvPr/>
        </p:nvSpPr>
        <p:spPr>
          <a:xfrm rot="5400000">
            <a:off x="1674954" y="-1327601"/>
            <a:ext cx="526068" cy="392924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rIns="144000" bIns="108000" rtlCol="0" anchor="ctr"/>
          <a:lstStyle/>
          <a:p>
            <a:pPr algn="ctr"/>
            <a:r>
              <a:rPr lang="en-GB" sz="2800" b="1" dirty="0">
                <a:latin typeface="Barlow Condensed" pitchFamily="2" charset="77"/>
              </a:rPr>
              <a:t>SIGNS OF A MANIC EPISODE</a:t>
            </a:r>
          </a:p>
        </p:txBody>
      </p:sp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BB920BC7-EF36-676D-DD4E-65D4E71CD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6940" y="282489"/>
            <a:ext cx="704295" cy="1760738"/>
          </a:xfrm>
          <a:prstGeom prst="rect">
            <a:avLst/>
          </a:prstGeom>
        </p:spPr>
      </p:pic>
      <p:pic>
        <p:nvPicPr>
          <p:cNvPr id="2" name="Picture 1" descr="A picture containing text, businesscard, picture frame&#10;&#10;Description automatically generate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4412941-0CA1-E8AA-FA05-416F78F28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9579" y="3097415"/>
            <a:ext cx="1103493" cy="618781"/>
          </a:xfrm>
          <a:prstGeom prst="rect">
            <a:avLst/>
          </a:prstGeom>
        </p:spPr>
      </p:pic>
      <p:pic>
        <p:nvPicPr>
          <p:cNvPr id="3" name="Picture 2" descr="A picture containing text, businesscard, picture frame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261E3E-F529-3B25-36D6-FE5820062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478928" y="3097415"/>
            <a:ext cx="1103493" cy="618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46B07-7068-6076-71D2-0B8B466955C7}"/>
              </a:ext>
            </a:extLst>
          </p:cNvPr>
          <p:cNvSpPr txBox="1"/>
          <p:nvPr/>
        </p:nvSpPr>
        <p:spPr>
          <a:xfrm>
            <a:off x="0" y="6590371"/>
            <a:ext cx="3187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my.clevelandclinic.org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/health/diseases/21603-mania </a:t>
            </a:r>
          </a:p>
        </p:txBody>
      </p:sp>
    </p:spTree>
    <p:extLst>
      <p:ext uri="{BB962C8B-B14F-4D97-AF65-F5344CB8AC3E}">
        <p14:creationId xmlns:p14="http://schemas.microsoft.com/office/powerpoint/2010/main" val="57482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!!Card6">
            <a:extLst>
              <a:ext uri="{FF2B5EF4-FFF2-40B4-BE49-F238E27FC236}">
                <a16:creationId xmlns:a16="http://schemas.microsoft.com/office/drawing/2014/main" id="{58B05745-3B26-6893-7DC4-ECF5FD705624}"/>
              </a:ext>
            </a:extLst>
          </p:cNvPr>
          <p:cNvGrpSpPr/>
          <p:nvPr/>
        </p:nvGrpSpPr>
        <p:grpSpPr>
          <a:xfrm>
            <a:off x="860412" y="1625356"/>
            <a:ext cx="2388001" cy="3618839"/>
            <a:chOff x="19000584" y="7112173"/>
            <a:chExt cx="3496272" cy="5298341"/>
          </a:xfrm>
        </p:grpSpPr>
        <p:pic>
          <p:nvPicPr>
            <p:cNvPr id="4" name="Picture 3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4A7934E8-B90C-7266-5EC9-6DDACF3BE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00584" y="7112173"/>
              <a:ext cx="3496272" cy="529834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AD2C75-E361-CAD8-6CD1-7AA73958CE83}"/>
                </a:ext>
              </a:extLst>
            </p:cNvPr>
            <p:cNvSpPr txBox="1"/>
            <p:nvPr/>
          </p:nvSpPr>
          <p:spPr>
            <a:xfrm>
              <a:off x="19276205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A0DFC-BB6B-5D43-6F32-135E2BE73ADF}"/>
                </a:ext>
              </a:extLst>
            </p:cNvPr>
            <p:cNvSpPr txBox="1"/>
            <p:nvPr/>
          </p:nvSpPr>
          <p:spPr>
            <a:xfrm>
              <a:off x="19919832" y="11511447"/>
              <a:ext cx="1882729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HYPERXUALITY</a:t>
              </a:r>
            </a:p>
          </p:txBody>
        </p:sp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AFD782D-B235-E66F-B9DB-5EE965456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6870"/>
            <a:stretch/>
          </p:blipFill>
          <p:spPr>
            <a:xfrm>
              <a:off x="19268865" y="7664987"/>
              <a:ext cx="2954480" cy="2883430"/>
            </a:xfrm>
            <a:prstGeom prst="rect">
              <a:avLst/>
            </a:prstGeom>
          </p:spPr>
        </p:pic>
      </p:grpSp>
      <p:grpSp>
        <p:nvGrpSpPr>
          <p:cNvPr id="9" name="!!Card5">
            <a:extLst>
              <a:ext uri="{FF2B5EF4-FFF2-40B4-BE49-F238E27FC236}">
                <a16:creationId xmlns:a16="http://schemas.microsoft.com/office/drawing/2014/main" id="{4F4E5255-D490-B6A4-55ED-C3649D9AE98D}"/>
              </a:ext>
            </a:extLst>
          </p:cNvPr>
          <p:cNvGrpSpPr/>
          <p:nvPr/>
        </p:nvGrpSpPr>
        <p:grpSpPr>
          <a:xfrm>
            <a:off x="-2775024" y="1625356"/>
            <a:ext cx="2388001" cy="3618839"/>
            <a:chOff x="15325820" y="7112173"/>
            <a:chExt cx="3496272" cy="5298341"/>
          </a:xfrm>
        </p:grpSpPr>
        <p:pic>
          <p:nvPicPr>
            <p:cNvPr id="10" name="Picture 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B48E1A45-33DE-3F46-D371-5E6CD13A3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5820" y="7112173"/>
              <a:ext cx="3496272" cy="52983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EA13BF-B765-930C-092C-C0DC5FBCD9A7}"/>
                </a:ext>
              </a:extLst>
            </p:cNvPr>
            <p:cNvSpPr txBox="1"/>
            <p:nvPr/>
          </p:nvSpPr>
          <p:spPr>
            <a:xfrm>
              <a:off x="15601441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2DD2EE-EA97-2D5A-884F-C3C552358E24}"/>
                </a:ext>
              </a:extLst>
            </p:cNvPr>
            <p:cNvSpPr txBox="1"/>
            <p:nvPr/>
          </p:nvSpPr>
          <p:spPr>
            <a:xfrm>
              <a:off x="16245068" y="11511447"/>
              <a:ext cx="178885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RAPID SPEECH</a:t>
              </a:r>
            </a:p>
          </p:txBody>
        </p: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2FE059B-FD60-C9C4-0CB1-3C337B5F4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1621"/>
            <a:stretch/>
          </p:blipFill>
          <p:spPr>
            <a:xfrm>
              <a:off x="16021972" y="7312919"/>
              <a:ext cx="2064952" cy="3424626"/>
            </a:xfrm>
            <a:prstGeom prst="rect">
              <a:avLst/>
            </a:prstGeom>
          </p:spPr>
        </p:pic>
      </p:grpSp>
      <p:grpSp>
        <p:nvGrpSpPr>
          <p:cNvPr id="56" name="!!Card7">
            <a:extLst>
              <a:ext uri="{FF2B5EF4-FFF2-40B4-BE49-F238E27FC236}">
                <a16:creationId xmlns:a16="http://schemas.microsoft.com/office/drawing/2014/main" id="{777402F9-D399-147B-AD66-B8EBFDDC366D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22675348" y="7112173"/>
            <a:chExt cx="3496272" cy="5298341"/>
          </a:xfrm>
        </p:grpSpPr>
        <p:pic>
          <p:nvPicPr>
            <p:cNvPr id="53" name="Picture 52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B478B09F-3C22-8493-57BF-5EC04A1E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5348" y="7112173"/>
              <a:ext cx="3496272" cy="529834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23AE7B-C6C0-D0D5-86AA-AFA769C45D3E}"/>
                </a:ext>
              </a:extLst>
            </p:cNvPr>
            <p:cNvSpPr txBox="1"/>
            <p:nvPr/>
          </p:nvSpPr>
          <p:spPr>
            <a:xfrm>
              <a:off x="22995348" y="11511448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1DFFB1-697D-49B2-22F1-AD8C165915F5}"/>
                </a:ext>
              </a:extLst>
            </p:cNvPr>
            <p:cNvSpPr txBox="1"/>
            <p:nvPr/>
          </p:nvSpPr>
          <p:spPr>
            <a:xfrm>
              <a:off x="23594597" y="11511447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SELF-ESTEEM</a:t>
              </a:r>
            </a:p>
          </p:txBody>
        </p:sp>
        <p:pic>
          <p:nvPicPr>
            <p:cNvPr id="32" name="Picture 3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221B52A-A2FF-2D67-10E7-077DF3CA4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216" r="17799" b="25276"/>
            <a:stretch/>
          </p:blipFill>
          <p:spPr>
            <a:xfrm>
              <a:off x="23444510" y="7471446"/>
              <a:ext cx="2003048" cy="327051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B1A0571-440C-4E90-B408-FF45A23AEC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 Same-side Corner of Rectangle 25">
            <a:extLst>
              <a:ext uri="{FF2B5EF4-FFF2-40B4-BE49-F238E27FC236}">
                <a16:creationId xmlns:a16="http://schemas.microsoft.com/office/drawing/2014/main" id="{CC190976-450D-9459-3A5D-6660AD960070}"/>
              </a:ext>
            </a:extLst>
          </p:cNvPr>
          <p:cNvSpPr/>
          <p:nvPr/>
        </p:nvSpPr>
        <p:spPr>
          <a:xfrm rot="5400000">
            <a:off x="1674954" y="-1327601"/>
            <a:ext cx="526068" cy="392924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rIns="144000" bIns="108000" rtlCol="0" anchor="ctr"/>
          <a:lstStyle/>
          <a:p>
            <a:pPr algn="ctr"/>
            <a:r>
              <a:rPr lang="en-GB" sz="2800" b="1" dirty="0">
                <a:latin typeface="Barlow Condensed" pitchFamily="2" charset="77"/>
              </a:rPr>
              <a:t>SIGNS OF A MANIC EPISODE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982239E5-B648-E68A-B3A5-2B1D46602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6940" y="282489"/>
            <a:ext cx="704295" cy="1760738"/>
          </a:xfrm>
          <a:prstGeom prst="rect">
            <a:avLst/>
          </a:prstGeom>
        </p:spPr>
      </p:pic>
      <p:pic>
        <p:nvPicPr>
          <p:cNvPr id="2" name="Picture 1" descr="A picture containing text, businesscard, picture frame&#10;&#10;Description automatically generate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4C5DCD3-90A8-E221-19B5-AE44562AD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579" y="3097415"/>
            <a:ext cx="1103493" cy="61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67DB5-5DB5-69B8-CA23-D4F887D0FB86}"/>
              </a:ext>
            </a:extLst>
          </p:cNvPr>
          <p:cNvSpPr txBox="1"/>
          <p:nvPr/>
        </p:nvSpPr>
        <p:spPr>
          <a:xfrm>
            <a:off x="0" y="6590371"/>
            <a:ext cx="3187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my.clevelandclinic.org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/health/diseases/21603-mania </a:t>
            </a:r>
          </a:p>
        </p:txBody>
      </p:sp>
    </p:spTree>
    <p:extLst>
      <p:ext uri="{BB962C8B-B14F-4D97-AF65-F5344CB8AC3E}">
        <p14:creationId xmlns:p14="http://schemas.microsoft.com/office/powerpoint/2010/main" val="339577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634175" y="3913023"/>
            <a:ext cx="923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12353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:a16="http://schemas.microsoft.com/office/drawing/2014/main" xmlns="">
      <p:transition spd="slow" advTm="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554025" y="3913023"/>
            <a:ext cx="1083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44371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:a16="http://schemas.microsoft.com/office/drawing/2014/main" xmlns="">
      <p:transition spd="slow" advTm="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9CAA10-ED6A-821E-0E34-D613A32002D9}"/>
              </a:ext>
            </a:extLst>
          </p:cNvPr>
          <p:cNvSpPr/>
          <p:nvPr/>
        </p:nvSpPr>
        <p:spPr>
          <a:xfrm>
            <a:off x="333948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465058" y="391302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32951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:a16="http://schemas.microsoft.com/office/drawing/2014/main" xmlns="">
      <p:transition spd="slow" advTm="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9CAA10-ED6A-821E-0E34-D613A32002D9}"/>
              </a:ext>
            </a:extLst>
          </p:cNvPr>
          <p:cNvSpPr/>
          <p:nvPr/>
        </p:nvSpPr>
        <p:spPr>
          <a:xfrm>
            <a:off x="333948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BA7F-F307-0171-7720-30F293A8065E}"/>
              </a:ext>
            </a:extLst>
          </p:cNvPr>
          <p:cNvSpPr/>
          <p:nvPr/>
        </p:nvSpPr>
        <p:spPr>
          <a:xfrm>
            <a:off x="404081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465058" y="391302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1731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:a16="http://schemas.microsoft.com/office/drawing/2014/main" xmlns="">
      <p:transition spd="slow" advTm="5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9CAA10-ED6A-821E-0E34-D613A32002D9}"/>
              </a:ext>
            </a:extLst>
          </p:cNvPr>
          <p:cNvSpPr/>
          <p:nvPr/>
        </p:nvSpPr>
        <p:spPr>
          <a:xfrm>
            <a:off x="333948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BA7F-F307-0171-7720-30F293A8065E}"/>
              </a:ext>
            </a:extLst>
          </p:cNvPr>
          <p:cNvSpPr/>
          <p:nvPr/>
        </p:nvSpPr>
        <p:spPr>
          <a:xfrm>
            <a:off x="404081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0C7F57-F7B1-6ED0-80B0-0C2AC1B560DD}"/>
              </a:ext>
            </a:extLst>
          </p:cNvPr>
          <p:cNvSpPr/>
          <p:nvPr/>
        </p:nvSpPr>
        <p:spPr>
          <a:xfrm>
            <a:off x="4742154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484293" y="3913023"/>
            <a:ext cx="1223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29945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"/>
    </mc:Choice>
    <mc:Fallback xmlns:a16="http://schemas.microsoft.com/office/drawing/2014/main" xmlns="">
      <p:transition spd="slow" advTm="25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9CAA10-ED6A-821E-0E34-D613A32002D9}"/>
              </a:ext>
            </a:extLst>
          </p:cNvPr>
          <p:cNvSpPr/>
          <p:nvPr/>
        </p:nvSpPr>
        <p:spPr>
          <a:xfrm>
            <a:off x="333948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BA7F-F307-0171-7720-30F293A8065E}"/>
              </a:ext>
            </a:extLst>
          </p:cNvPr>
          <p:cNvSpPr/>
          <p:nvPr/>
        </p:nvSpPr>
        <p:spPr>
          <a:xfrm>
            <a:off x="404081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0C7F57-F7B1-6ED0-80B0-0C2AC1B560DD}"/>
              </a:ext>
            </a:extLst>
          </p:cNvPr>
          <p:cNvSpPr/>
          <p:nvPr/>
        </p:nvSpPr>
        <p:spPr>
          <a:xfrm>
            <a:off x="4742154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0CB70F-ECD1-0383-FFD8-405B5EC46288}"/>
              </a:ext>
            </a:extLst>
          </p:cNvPr>
          <p:cNvSpPr/>
          <p:nvPr/>
        </p:nvSpPr>
        <p:spPr>
          <a:xfrm>
            <a:off x="5443490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464256" y="3913023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04558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:a16="http://schemas.microsoft.com/office/drawing/2014/main" xmlns="">
      <p:transition spd="slow" advTm="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C01E49-E636-E9CD-D040-D72BC73943B7}"/>
              </a:ext>
            </a:extLst>
          </p:cNvPr>
          <p:cNvGrpSpPr/>
          <p:nvPr/>
        </p:nvGrpSpPr>
        <p:grpSpPr>
          <a:xfrm>
            <a:off x="-1808480" y="-1109894"/>
            <a:ext cx="6256713" cy="9949094"/>
            <a:chOff x="-1905001" y="-1320801"/>
            <a:chExt cx="6858001" cy="10905230"/>
          </a:xfrm>
        </p:grpSpPr>
        <p:pic>
          <p:nvPicPr>
            <p:cNvPr id="11" name="Picture 10" descr="Shape, circle&#10;&#10;Description automatically generated">
              <a:extLst>
                <a:ext uri="{FF2B5EF4-FFF2-40B4-BE49-F238E27FC236}">
                  <a16:creationId xmlns:a16="http://schemas.microsoft.com/office/drawing/2014/main" id="{A1F081A6-44BB-AA32-2B78-D15D67B7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8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500000">
              <a:off x="-1905001" y="2726429"/>
              <a:ext cx="6858000" cy="6858000"/>
            </a:xfrm>
            <a:prstGeom prst="rect">
              <a:avLst/>
            </a:prstGeom>
          </p:spPr>
        </p:pic>
        <p:pic>
          <p:nvPicPr>
            <p:cNvPr id="10" name="Picture 9" descr="Shape, circle&#10;&#10;Description automatically generated">
              <a:extLst>
                <a:ext uri="{FF2B5EF4-FFF2-40B4-BE49-F238E27FC236}">
                  <a16:creationId xmlns:a16="http://schemas.microsoft.com/office/drawing/2014/main" id="{020CA511-22E1-4EB3-FE23-B2F055A4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8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0000">
              <a:off x="-1905000" y="-1320801"/>
              <a:ext cx="6858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05D4EB-91FE-EA02-45BA-AEB94C6C7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280" y="2643863"/>
            <a:ext cx="9144000" cy="2387600"/>
          </a:xfrm>
          <a:scene3d>
            <a:camera prst="orthographicFront"/>
            <a:lightRig rig="flood" dir="t"/>
          </a:scene3d>
          <a:sp3d extrusionH="31750" prstMaterial="plastic">
            <a:bevelT w="82550" prst="angle"/>
          </a:sp3d>
        </p:spPr>
        <p:txBody>
          <a:bodyPr>
            <a:normAutofit/>
            <a:sp3d extrusionH="57150" prstMaterial="plastic">
              <a:bevelT w="63500" h="50800" prst="angle"/>
              <a:extrusionClr>
                <a:schemeClr val="bg1"/>
              </a:extrusionClr>
            </a:sp3d>
          </a:bodyPr>
          <a:lstStyle/>
          <a:p>
            <a:pPr algn="l"/>
            <a:r>
              <a:rPr lang="en-GB" sz="16600" b="1" dirty="0">
                <a:gradFill flip="none" rotWithShape="1">
                  <a:gsLst>
                    <a:gs pos="23000">
                      <a:schemeClr val="tx1">
                        <a:lumMod val="65000"/>
                      </a:schemeClr>
                    </a:gs>
                    <a:gs pos="56000">
                      <a:schemeClr val="tx1">
                        <a:lumMod val="50000"/>
                      </a:schemeClr>
                    </a:gs>
                    <a:gs pos="84000">
                      <a:schemeClr val="tx1">
                        <a:lumMod val="50000"/>
                      </a:schemeClr>
                    </a:gs>
                    <a:gs pos="17000">
                      <a:schemeClr val="tx1">
                        <a:lumMod val="95000"/>
                      </a:schemeClr>
                    </a:gs>
                    <a:gs pos="94000">
                      <a:schemeClr val="tx1">
                        <a:lumMod val="85000"/>
                      </a:schemeClr>
                    </a:gs>
                    <a:gs pos="80000">
                      <a:schemeClr val="tx1">
                        <a:lumMod val="85000"/>
                      </a:schemeClr>
                    </a:gs>
                    <a:gs pos="62000">
                      <a:schemeClr val="tx1"/>
                    </a:gs>
                    <a:gs pos="30000">
                      <a:schemeClr val="tx1">
                        <a:lumMod val="95000"/>
                      </a:schemeClr>
                    </a:gs>
                    <a:gs pos="49000">
                      <a:schemeClr val="tx1"/>
                    </a:gs>
                  </a:gsLst>
                  <a:lin ang="600000" scaled="0"/>
                  <a:tileRect/>
                </a:gradFill>
              </a:rPr>
              <a:t>MANIA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DBCFE-9B47-B37B-28E3-CC69443A2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280" y="2395944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STRAY KIDS THEMED POWERPOINT TEMPLATE</a:t>
            </a: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432492B-6974-7ADB-600F-BFDF1C688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8601911" y="826858"/>
            <a:ext cx="1965906" cy="727115"/>
          </a:xfrm>
          <a:prstGeom prst="rect">
            <a:avLst/>
          </a:prstGeom>
        </p:spPr>
      </p:pic>
      <p:pic>
        <p:nvPicPr>
          <p:cNvPr id="14" name="Picture 13" descr="A picture containing text, device, fan&#10;&#10;Description automatically generated">
            <a:extLst>
              <a:ext uri="{FF2B5EF4-FFF2-40B4-BE49-F238E27FC236}">
                <a16:creationId xmlns:a16="http://schemas.microsoft.com/office/drawing/2014/main" id="{7E67ADFC-2613-7913-A4F7-F5EF33A42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36633">
            <a:off x="9399888" y="5108722"/>
            <a:ext cx="1481161" cy="2289067"/>
          </a:xfrm>
          <a:prstGeom prst="rect">
            <a:avLst/>
          </a:prstGeom>
        </p:spPr>
      </p:pic>
      <p:pic>
        <p:nvPicPr>
          <p:cNvPr id="15" name="Picture 1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F322220-B550-AAEC-45CF-794521836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7698">
            <a:off x="6068889" y="369846"/>
            <a:ext cx="3004451" cy="5520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5D93C402-3727-0734-B32E-D135F883C7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02991">
            <a:off x="3163806" y="5596961"/>
            <a:ext cx="5839519" cy="797594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58604855-7BD7-1BAE-DF72-8175316AAA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45093">
            <a:off x="10118749" y="199606"/>
            <a:ext cx="2219048" cy="840222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E35B308-CBF8-EA7A-6400-8E328F2003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1154" y="4536737"/>
            <a:ext cx="689413" cy="2068240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315E3B67-5C3D-FF26-604F-3D63FA8495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34987">
            <a:off x="8261253" y="2161110"/>
            <a:ext cx="2150408" cy="2826704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medium confidence">
            <a:extLst>
              <a:ext uri="{FF2B5EF4-FFF2-40B4-BE49-F238E27FC236}">
                <a16:creationId xmlns:a16="http://schemas.microsoft.com/office/drawing/2014/main" id="{6C3CA254-0B8C-3B6D-B016-8EBA46E09F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96560">
            <a:off x="10630975" y="1410215"/>
            <a:ext cx="1366568" cy="182209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25607D44-F34C-8BB7-C0D6-40B952D23F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47668">
            <a:off x="10941205" y="3214248"/>
            <a:ext cx="995863" cy="1368398"/>
          </a:xfrm>
          <a:prstGeom prst="rect">
            <a:avLst/>
          </a:prstGeom>
        </p:spPr>
      </p:pic>
      <p:pic>
        <p:nvPicPr>
          <p:cNvPr id="17" name="Picture 16" descr="A picture containing step&#10;&#10;Description automatically generated">
            <a:extLst>
              <a:ext uri="{FF2B5EF4-FFF2-40B4-BE49-F238E27FC236}">
                <a16:creationId xmlns:a16="http://schemas.microsoft.com/office/drawing/2014/main" id="{F445A0AC-A633-4C6A-24AB-71EB57A137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6842" y="1010787"/>
            <a:ext cx="2316964" cy="23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64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9CAA10-ED6A-821E-0E34-D613A32002D9}"/>
              </a:ext>
            </a:extLst>
          </p:cNvPr>
          <p:cNvSpPr/>
          <p:nvPr/>
        </p:nvSpPr>
        <p:spPr>
          <a:xfrm>
            <a:off x="333948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BA7F-F307-0171-7720-30F293A8065E}"/>
              </a:ext>
            </a:extLst>
          </p:cNvPr>
          <p:cNvSpPr/>
          <p:nvPr/>
        </p:nvSpPr>
        <p:spPr>
          <a:xfrm>
            <a:off x="404081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0C7F57-F7B1-6ED0-80B0-0C2AC1B560DD}"/>
              </a:ext>
            </a:extLst>
          </p:cNvPr>
          <p:cNvSpPr/>
          <p:nvPr/>
        </p:nvSpPr>
        <p:spPr>
          <a:xfrm>
            <a:off x="4742154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0CB70F-ECD1-0383-FFD8-405B5EC46288}"/>
              </a:ext>
            </a:extLst>
          </p:cNvPr>
          <p:cNvSpPr/>
          <p:nvPr/>
        </p:nvSpPr>
        <p:spPr>
          <a:xfrm>
            <a:off x="5443490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B7C22E-97B7-B633-6799-56EA65BCAABF}"/>
              </a:ext>
            </a:extLst>
          </p:cNvPr>
          <p:cNvSpPr/>
          <p:nvPr/>
        </p:nvSpPr>
        <p:spPr>
          <a:xfrm>
            <a:off x="614482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465859" y="3913023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34447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:a16="http://schemas.microsoft.com/office/drawing/2014/main" xmlns="">
      <p:transition spd="slow" advTm="5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9CAA10-ED6A-821E-0E34-D613A32002D9}"/>
              </a:ext>
            </a:extLst>
          </p:cNvPr>
          <p:cNvSpPr/>
          <p:nvPr/>
        </p:nvSpPr>
        <p:spPr>
          <a:xfrm>
            <a:off x="333948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BA7F-F307-0171-7720-30F293A8065E}"/>
              </a:ext>
            </a:extLst>
          </p:cNvPr>
          <p:cNvSpPr/>
          <p:nvPr/>
        </p:nvSpPr>
        <p:spPr>
          <a:xfrm>
            <a:off x="404081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0C7F57-F7B1-6ED0-80B0-0C2AC1B560DD}"/>
              </a:ext>
            </a:extLst>
          </p:cNvPr>
          <p:cNvSpPr/>
          <p:nvPr/>
        </p:nvSpPr>
        <p:spPr>
          <a:xfrm>
            <a:off x="4742154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0CB70F-ECD1-0383-FFD8-405B5EC46288}"/>
              </a:ext>
            </a:extLst>
          </p:cNvPr>
          <p:cNvSpPr/>
          <p:nvPr/>
        </p:nvSpPr>
        <p:spPr>
          <a:xfrm>
            <a:off x="5443490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B7C22E-97B7-B633-6799-56EA65BCAABF}"/>
              </a:ext>
            </a:extLst>
          </p:cNvPr>
          <p:cNvSpPr/>
          <p:nvPr/>
        </p:nvSpPr>
        <p:spPr>
          <a:xfrm>
            <a:off x="614482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963608-F974-59DF-54B3-96EC3B83E8E2}"/>
              </a:ext>
            </a:extLst>
          </p:cNvPr>
          <p:cNvSpPr/>
          <p:nvPr/>
        </p:nvSpPr>
        <p:spPr>
          <a:xfrm>
            <a:off x="684616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498720" y="3913023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3823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:a16="http://schemas.microsoft.com/office/drawing/2014/main" xmlns="">
      <p:transition spd="slow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9CAA10-ED6A-821E-0E34-D613A32002D9}"/>
              </a:ext>
            </a:extLst>
          </p:cNvPr>
          <p:cNvSpPr/>
          <p:nvPr/>
        </p:nvSpPr>
        <p:spPr>
          <a:xfrm>
            <a:off x="333948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BA7F-F307-0171-7720-30F293A8065E}"/>
              </a:ext>
            </a:extLst>
          </p:cNvPr>
          <p:cNvSpPr/>
          <p:nvPr/>
        </p:nvSpPr>
        <p:spPr>
          <a:xfrm>
            <a:off x="404081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0C7F57-F7B1-6ED0-80B0-0C2AC1B560DD}"/>
              </a:ext>
            </a:extLst>
          </p:cNvPr>
          <p:cNvSpPr/>
          <p:nvPr/>
        </p:nvSpPr>
        <p:spPr>
          <a:xfrm>
            <a:off x="4742154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0CB70F-ECD1-0383-FFD8-405B5EC46288}"/>
              </a:ext>
            </a:extLst>
          </p:cNvPr>
          <p:cNvSpPr/>
          <p:nvPr/>
        </p:nvSpPr>
        <p:spPr>
          <a:xfrm>
            <a:off x="5443490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B7C22E-97B7-B633-6799-56EA65BCAABF}"/>
              </a:ext>
            </a:extLst>
          </p:cNvPr>
          <p:cNvSpPr/>
          <p:nvPr/>
        </p:nvSpPr>
        <p:spPr>
          <a:xfrm>
            <a:off x="614482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963608-F974-59DF-54B3-96EC3B83E8E2}"/>
              </a:ext>
            </a:extLst>
          </p:cNvPr>
          <p:cNvSpPr/>
          <p:nvPr/>
        </p:nvSpPr>
        <p:spPr>
          <a:xfrm>
            <a:off x="684616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3251412-BF67-83AA-5712-19BD1660D3C9}"/>
              </a:ext>
            </a:extLst>
          </p:cNvPr>
          <p:cNvSpPr/>
          <p:nvPr/>
        </p:nvSpPr>
        <p:spPr>
          <a:xfrm>
            <a:off x="754749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464256" y="3913023"/>
            <a:ext cx="1263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40330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:a16="http://schemas.microsoft.com/office/drawing/2014/main" xmlns="">
      <p:transition spd="slow" advTm="5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9CAA10-ED6A-821E-0E34-D613A32002D9}"/>
              </a:ext>
            </a:extLst>
          </p:cNvPr>
          <p:cNvSpPr/>
          <p:nvPr/>
        </p:nvSpPr>
        <p:spPr>
          <a:xfrm>
            <a:off x="333948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BA7F-F307-0171-7720-30F293A8065E}"/>
              </a:ext>
            </a:extLst>
          </p:cNvPr>
          <p:cNvSpPr/>
          <p:nvPr/>
        </p:nvSpPr>
        <p:spPr>
          <a:xfrm>
            <a:off x="404081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0C7F57-F7B1-6ED0-80B0-0C2AC1B560DD}"/>
              </a:ext>
            </a:extLst>
          </p:cNvPr>
          <p:cNvSpPr/>
          <p:nvPr/>
        </p:nvSpPr>
        <p:spPr>
          <a:xfrm>
            <a:off x="4742154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0CB70F-ECD1-0383-FFD8-405B5EC46288}"/>
              </a:ext>
            </a:extLst>
          </p:cNvPr>
          <p:cNvSpPr/>
          <p:nvPr/>
        </p:nvSpPr>
        <p:spPr>
          <a:xfrm>
            <a:off x="5443490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B7C22E-97B7-B633-6799-56EA65BCAABF}"/>
              </a:ext>
            </a:extLst>
          </p:cNvPr>
          <p:cNvSpPr/>
          <p:nvPr/>
        </p:nvSpPr>
        <p:spPr>
          <a:xfrm>
            <a:off x="614482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963608-F974-59DF-54B3-96EC3B83E8E2}"/>
              </a:ext>
            </a:extLst>
          </p:cNvPr>
          <p:cNvSpPr/>
          <p:nvPr/>
        </p:nvSpPr>
        <p:spPr>
          <a:xfrm>
            <a:off x="684616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3251412-BF67-83AA-5712-19BD1660D3C9}"/>
              </a:ext>
            </a:extLst>
          </p:cNvPr>
          <p:cNvSpPr/>
          <p:nvPr/>
        </p:nvSpPr>
        <p:spPr>
          <a:xfrm>
            <a:off x="754749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04893F5-E817-DD36-49D6-2BA869BF2071}"/>
              </a:ext>
            </a:extLst>
          </p:cNvPr>
          <p:cNvSpPr/>
          <p:nvPr/>
        </p:nvSpPr>
        <p:spPr>
          <a:xfrm>
            <a:off x="8248834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464256" y="3913023"/>
            <a:ext cx="1263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29401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:a16="http://schemas.microsoft.com/office/drawing/2014/main" xmlns="">
      <p:transition spd="slow" advTm="5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EF30C3-9353-5FFE-94EC-9B8124C15628}"/>
              </a:ext>
            </a:extLst>
          </p:cNvPr>
          <p:cNvSpPr/>
          <p:nvPr/>
        </p:nvSpPr>
        <p:spPr>
          <a:xfrm>
            <a:off x="263814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9CAA10-ED6A-821E-0E34-D613A32002D9}"/>
              </a:ext>
            </a:extLst>
          </p:cNvPr>
          <p:cNvSpPr/>
          <p:nvPr/>
        </p:nvSpPr>
        <p:spPr>
          <a:xfrm>
            <a:off x="333948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BA7F-F307-0171-7720-30F293A8065E}"/>
              </a:ext>
            </a:extLst>
          </p:cNvPr>
          <p:cNvSpPr/>
          <p:nvPr/>
        </p:nvSpPr>
        <p:spPr>
          <a:xfrm>
            <a:off x="404081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0C7F57-F7B1-6ED0-80B0-0C2AC1B560DD}"/>
              </a:ext>
            </a:extLst>
          </p:cNvPr>
          <p:cNvSpPr/>
          <p:nvPr/>
        </p:nvSpPr>
        <p:spPr>
          <a:xfrm>
            <a:off x="4742154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0CB70F-ECD1-0383-FFD8-405B5EC46288}"/>
              </a:ext>
            </a:extLst>
          </p:cNvPr>
          <p:cNvSpPr/>
          <p:nvPr/>
        </p:nvSpPr>
        <p:spPr>
          <a:xfrm>
            <a:off x="5443490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B7C22E-97B7-B633-6799-56EA65BCAABF}"/>
              </a:ext>
            </a:extLst>
          </p:cNvPr>
          <p:cNvSpPr/>
          <p:nvPr/>
        </p:nvSpPr>
        <p:spPr>
          <a:xfrm>
            <a:off x="6144826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963608-F974-59DF-54B3-96EC3B83E8E2}"/>
              </a:ext>
            </a:extLst>
          </p:cNvPr>
          <p:cNvSpPr/>
          <p:nvPr/>
        </p:nvSpPr>
        <p:spPr>
          <a:xfrm>
            <a:off x="6846162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3251412-BF67-83AA-5712-19BD1660D3C9}"/>
              </a:ext>
            </a:extLst>
          </p:cNvPr>
          <p:cNvSpPr/>
          <p:nvPr/>
        </p:nvSpPr>
        <p:spPr>
          <a:xfrm>
            <a:off x="7547498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04893F5-E817-DD36-49D6-2BA869BF2071}"/>
              </a:ext>
            </a:extLst>
          </p:cNvPr>
          <p:cNvSpPr/>
          <p:nvPr/>
        </p:nvSpPr>
        <p:spPr>
          <a:xfrm>
            <a:off x="8248834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373831-67A0-207C-E8A2-0551BC16709D}"/>
              </a:ext>
            </a:extLst>
          </p:cNvPr>
          <p:cNvSpPr/>
          <p:nvPr/>
        </p:nvSpPr>
        <p:spPr>
          <a:xfrm>
            <a:off x="8950170" y="3219532"/>
            <a:ext cx="603682" cy="418937"/>
          </a:xfrm>
          <a:prstGeom prst="roundRect">
            <a:avLst>
              <a:gd name="adj" fmla="val 213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EA423C-515F-C83E-C7A8-B503D6381544}"/>
              </a:ext>
            </a:extLst>
          </p:cNvPr>
          <p:cNvSpPr/>
          <p:nvPr/>
        </p:nvSpPr>
        <p:spPr>
          <a:xfrm>
            <a:off x="2442838" y="3118970"/>
            <a:ext cx="7306323" cy="620061"/>
          </a:xfrm>
          <a:prstGeom prst="roundRect">
            <a:avLst>
              <a:gd name="adj" fmla="val 356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9C3BD-A502-C556-4D6E-30D792A12F1D}"/>
              </a:ext>
            </a:extLst>
          </p:cNvPr>
          <p:cNvSpPr txBox="1"/>
          <p:nvPr/>
        </p:nvSpPr>
        <p:spPr>
          <a:xfrm>
            <a:off x="4946486" y="2360203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rbitron Medium" pitchFamily="2" charset="0"/>
              </a:rPr>
              <a:t>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849A-E171-9A04-89C8-89FCCCC9F1FD}"/>
              </a:ext>
            </a:extLst>
          </p:cNvPr>
          <p:cNvSpPr txBox="1"/>
          <p:nvPr/>
        </p:nvSpPr>
        <p:spPr>
          <a:xfrm>
            <a:off x="5382503" y="3913023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Orbitron Medium" pitchFamily="2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7146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!!Card4">
            <a:extLst>
              <a:ext uri="{FF2B5EF4-FFF2-40B4-BE49-F238E27FC236}">
                <a16:creationId xmlns:a16="http://schemas.microsoft.com/office/drawing/2014/main" id="{49FF74A1-3946-E0DF-8FFE-6EB5D46E6F5A}"/>
              </a:ext>
            </a:extLst>
          </p:cNvPr>
          <p:cNvGrpSpPr/>
          <p:nvPr/>
        </p:nvGrpSpPr>
        <p:grpSpPr>
          <a:xfrm>
            <a:off x="12616983" y="1619580"/>
            <a:ext cx="2388001" cy="3618839"/>
            <a:chOff x="11651056" y="7112173"/>
            <a:chExt cx="3496272" cy="5298341"/>
          </a:xfrm>
        </p:grpSpPr>
        <p:pic>
          <p:nvPicPr>
            <p:cNvPr id="5" name="Picture 4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2DDFED5B-6D7C-BDC8-C8B7-9196ED68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056" y="7112173"/>
              <a:ext cx="3496272" cy="5298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64E053-7309-7F91-A6ED-396863549200}"/>
                </a:ext>
              </a:extLst>
            </p:cNvPr>
            <p:cNvSpPr txBox="1"/>
            <p:nvPr/>
          </p:nvSpPr>
          <p:spPr>
            <a:xfrm>
              <a:off x="11919635" y="11511448"/>
              <a:ext cx="552004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6B5B64-4060-00CC-C0F8-3742972778EC}"/>
                </a:ext>
              </a:extLst>
            </p:cNvPr>
            <p:cNvSpPr txBox="1"/>
            <p:nvPr/>
          </p:nvSpPr>
          <p:spPr>
            <a:xfrm>
              <a:off x="12570304" y="11511447"/>
              <a:ext cx="2248855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RACING THOUGHTS</a:t>
              </a:r>
            </a:p>
          </p:txBody>
        </p:sp>
        <p:pic>
          <p:nvPicPr>
            <p:cNvPr id="10" name="Picture 9" descr="A picture containing text, opener&#10;&#10;Description automatically generated">
              <a:extLst>
                <a:ext uri="{FF2B5EF4-FFF2-40B4-BE49-F238E27FC236}">
                  <a16:creationId xmlns:a16="http://schemas.microsoft.com/office/drawing/2014/main" id="{53CA9F1B-A156-9B7C-2ED6-76F9739BA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256"/>
            <a:stretch/>
          </p:blipFill>
          <p:spPr>
            <a:xfrm>
              <a:off x="12112547" y="7471446"/>
              <a:ext cx="2573290" cy="3266099"/>
            </a:xfrm>
            <a:prstGeom prst="rect">
              <a:avLst/>
            </a:prstGeom>
          </p:spPr>
        </p:pic>
      </p:grpSp>
      <p:grpSp>
        <p:nvGrpSpPr>
          <p:cNvPr id="60" name="!!Card3">
            <a:extLst>
              <a:ext uri="{FF2B5EF4-FFF2-40B4-BE49-F238E27FC236}">
                <a16:creationId xmlns:a16="http://schemas.microsoft.com/office/drawing/2014/main" id="{67CB5685-6672-A30C-A36D-71D82086CD6F}"/>
              </a:ext>
            </a:extLst>
          </p:cNvPr>
          <p:cNvGrpSpPr/>
          <p:nvPr/>
        </p:nvGrpSpPr>
        <p:grpSpPr>
          <a:xfrm>
            <a:off x="8942658" y="1625356"/>
            <a:ext cx="2388001" cy="3618839"/>
            <a:chOff x="7976292" y="7112173"/>
            <a:chExt cx="3496272" cy="5298341"/>
          </a:xfrm>
        </p:grpSpPr>
        <p:pic>
          <p:nvPicPr>
            <p:cNvPr id="41" name="Picture 40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5928B9BC-A27F-5496-38FB-4DD928D9F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292" y="7112173"/>
              <a:ext cx="3496272" cy="529834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92CEAC-2585-EC14-7B1C-DB01FB376D5B}"/>
                </a:ext>
              </a:extLst>
            </p:cNvPr>
            <p:cNvSpPr txBox="1"/>
            <p:nvPr/>
          </p:nvSpPr>
          <p:spPr>
            <a:xfrm>
              <a:off x="8251913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E72F65-F711-05C5-CC98-BE78A57EA520}"/>
                </a:ext>
              </a:extLst>
            </p:cNvPr>
            <p:cNvSpPr txBox="1"/>
            <p:nvPr/>
          </p:nvSpPr>
          <p:spPr>
            <a:xfrm>
              <a:off x="8895540" y="11511447"/>
              <a:ext cx="166446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IRRATIBILITY</a:t>
              </a:r>
            </a:p>
          </p:txBody>
        </p:sp>
        <p:pic>
          <p:nvPicPr>
            <p:cNvPr id="28" name="Picture 27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AC122BFB-F66B-1A15-AF16-CA4FF1FA7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013"/>
            <a:stretch/>
          </p:blipFill>
          <p:spPr>
            <a:xfrm>
              <a:off x="8170194" y="7630534"/>
              <a:ext cx="3096281" cy="3030156"/>
            </a:xfrm>
            <a:prstGeom prst="rect">
              <a:avLst/>
            </a:prstGeom>
          </p:spPr>
        </p:pic>
      </p:grpSp>
      <p:grpSp>
        <p:nvGrpSpPr>
          <p:cNvPr id="61" name="!!Card2">
            <a:extLst>
              <a:ext uri="{FF2B5EF4-FFF2-40B4-BE49-F238E27FC236}">
                <a16:creationId xmlns:a16="http://schemas.microsoft.com/office/drawing/2014/main" id="{A5F4B329-7E4A-C2D5-EBEE-FF4FA2FD03B5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4301528" y="7112173"/>
            <a:chExt cx="3496272" cy="5298341"/>
          </a:xfrm>
        </p:grpSpPr>
        <p:pic>
          <p:nvPicPr>
            <p:cNvPr id="38" name="Picture 37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1D45A27F-0A97-862B-C616-8C1DD8A3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528" y="7112173"/>
              <a:ext cx="3496272" cy="529834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D39F4-DB0E-FAA4-7C79-CED163B1A61B}"/>
                </a:ext>
              </a:extLst>
            </p:cNvPr>
            <p:cNvSpPr txBox="1"/>
            <p:nvPr/>
          </p:nvSpPr>
          <p:spPr>
            <a:xfrm>
              <a:off x="4616720" y="1151144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837B1B-CBDA-FEC3-52B3-C4286057D42F}"/>
                </a:ext>
              </a:extLst>
            </p:cNvPr>
            <p:cNvSpPr txBox="1"/>
            <p:nvPr/>
          </p:nvSpPr>
          <p:spPr>
            <a:xfrm>
              <a:off x="5220777" y="11511447"/>
              <a:ext cx="2127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RISKY BEHAVIOUR</a:t>
              </a:r>
            </a:p>
          </p:txBody>
        </p:sp>
        <p:pic>
          <p:nvPicPr>
            <p:cNvPr id="22" name="Picture 21" descr="A picture containing text, athletic game, basketball, sport&#10;&#10;Description automatically generated">
              <a:extLst>
                <a:ext uri="{FF2B5EF4-FFF2-40B4-BE49-F238E27FC236}">
                  <a16:creationId xmlns:a16="http://schemas.microsoft.com/office/drawing/2014/main" id="{0E80371A-29DA-444B-91B0-EDADAA3ED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350"/>
            <a:stretch/>
          </p:blipFill>
          <p:spPr>
            <a:xfrm>
              <a:off x="4698860" y="7429511"/>
              <a:ext cx="2794280" cy="330803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2A7FE86-59D1-FAE2-7B49-BF63DBCF5A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42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!!Card5">
            <a:extLst>
              <a:ext uri="{FF2B5EF4-FFF2-40B4-BE49-F238E27FC236}">
                <a16:creationId xmlns:a16="http://schemas.microsoft.com/office/drawing/2014/main" id="{75A4D480-661C-9F73-DD77-A67F79A2105C}"/>
              </a:ext>
            </a:extLst>
          </p:cNvPr>
          <p:cNvGrpSpPr/>
          <p:nvPr/>
        </p:nvGrpSpPr>
        <p:grpSpPr>
          <a:xfrm>
            <a:off x="12602281" y="1619580"/>
            <a:ext cx="2388001" cy="3618839"/>
            <a:chOff x="15325820" y="7112173"/>
            <a:chExt cx="3496272" cy="5298341"/>
          </a:xfrm>
        </p:grpSpPr>
        <p:pic>
          <p:nvPicPr>
            <p:cNvPr id="10" name="Picture 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47B0ACCE-916A-3F3F-52B4-1F3DFA546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5820" y="7112173"/>
              <a:ext cx="3496272" cy="52983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BDE6E2-7266-B52D-DED4-59EF0ADA5CF8}"/>
                </a:ext>
              </a:extLst>
            </p:cNvPr>
            <p:cNvSpPr txBox="1"/>
            <p:nvPr/>
          </p:nvSpPr>
          <p:spPr>
            <a:xfrm>
              <a:off x="15601441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BCF9D-DE41-FCA4-E068-F50CA69DCB17}"/>
                </a:ext>
              </a:extLst>
            </p:cNvPr>
            <p:cNvSpPr txBox="1"/>
            <p:nvPr/>
          </p:nvSpPr>
          <p:spPr>
            <a:xfrm>
              <a:off x="16245068" y="11511447"/>
              <a:ext cx="178885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RAPID SPEECH</a:t>
              </a:r>
            </a:p>
          </p:txBody>
        </p: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90A757F-511C-F8FD-461A-E5578E7C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621"/>
            <a:stretch/>
          </p:blipFill>
          <p:spPr>
            <a:xfrm>
              <a:off x="16021972" y="7312919"/>
              <a:ext cx="2064952" cy="3424626"/>
            </a:xfrm>
            <a:prstGeom prst="rect">
              <a:avLst/>
            </a:prstGeom>
          </p:spPr>
        </p:pic>
      </p:grpSp>
      <p:grpSp>
        <p:nvGrpSpPr>
          <p:cNvPr id="59" name="!!Card4">
            <a:extLst>
              <a:ext uri="{FF2B5EF4-FFF2-40B4-BE49-F238E27FC236}">
                <a16:creationId xmlns:a16="http://schemas.microsoft.com/office/drawing/2014/main" id="{722174CB-E0C5-8C7B-E818-2B70A9762736}"/>
              </a:ext>
            </a:extLst>
          </p:cNvPr>
          <p:cNvGrpSpPr/>
          <p:nvPr/>
        </p:nvGrpSpPr>
        <p:grpSpPr>
          <a:xfrm>
            <a:off x="8942658" y="1625356"/>
            <a:ext cx="2388001" cy="3618839"/>
            <a:chOff x="11651056" y="7112173"/>
            <a:chExt cx="3496272" cy="5298341"/>
          </a:xfrm>
        </p:grpSpPr>
        <p:pic>
          <p:nvPicPr>
            <p:cNvPr id="44" name="Picture 43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E070EE91-E825-5398-7EFB-DD977F8F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056" y="7112173"/>
              <a:ext cx="3496272" cy="529834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06A916-9DE6-FC94-6A9D-10B369D82B00}"/>
                </a:ext>
              </a:extLst>
            </p:cNvPr>
            <p:cNvSpPr txBox="1"/>
            <p:nvPr/>
          </p:nvSpPr>
          <p:spPr>
            <a:xfrm>
              <a:off x="11919635" y="11511448"/>
              <a:ext cx="552004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267A1E-17A3-F7AF-B6FB-7284CD98113A}"/>
                </a:ext>
              </a:extLst>
            </p:cNvPr>
            <p:cNvSpPr txBox="1"/>
            <p:nvPr/>
          </p:nvSpPr>
          <p:spPr>
            <a:xfrm>
              <a:off x="12570304" y="11511447"/>
              <a:ext cx="2248855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RACING THOUGHTS</a:t>
              </a:r>
            </a:p>
          </p:txBody>
        </p:sp>
        <p:pic>
          <p:nvPicPr>
            <p:cNvPr id="24" name="Picture 23" descr="A picture containing text, opener&#10;&#10;Description automatically generated">
              <a:extLst>
                <a:ext uri="{FF2B5EF4-FFF2-40B4-BE49-F238E27FC236}">
                  <a16:creationId xmlns:a16="http://schemas.microsoft.com/office/drawing/2014/main" id="{74051C93-0741-CEBB-7A5F-56A1DC703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56"/>
            <a:stretch/>
          </p:blipFill>
          <p:spPr>
            <a:xfrm>
              <a:off x="12112547" y="7471446"/>
              <a:ext cx="2573290" cy="3266099"/>
            </a:xfrm>
            <a:prstGeom prst="rect">
              <a:avLst/>
            </a:prstGeom>
          </p:spPr>
        </p:pic>
      </p:grpSp>
      <p:grpSp>
        <p:nvGrpSpPr>
          <p:cNvPr id="61" name="!!Card2">
            <a:extLst>
              <a:ext uri="{FF2B5EF4-FFF2-40B4-BE49-F238E27FC236}">
                <a16:creationId xmlns:a16="http://schemas.microsoft.com/office/drawing/2014/main" id="{A5F4B329-7E4A-C2D5-EBEE-FF4FA2FD03B5}"/>
              </a:ext>
            </a:extLst>
          </p:cNvPr>
          <p:cNvGrpSpPr/>
          <p:nvPr/>
        </p:nvGrpSpPr>
        <p:grpSpPr>
          <a:xfrm>
            <a:off x="860412" y="1625356"/>
            <a:ext cx="2388001" cy="3618839"/>
            <a:chOff x="4301528" y="7112173"/>
            <a:chExt cx="3496272" cy="5298341"/>
          </a:xfrm>
        </p:grpSpPr>
        <p:pic>
          <p:nvPicPr>
            <p:cNvPr id="38" name="Picture 37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1D45A27F-0A97-862B-C616-8C1DD8A3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528" y="7112173"/>
              <a:ext cx="3496272" cy="529834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D39F4-DB0E-FAA4-7C79-CED163B1A61B}"/>
                </a:ext>
              </a:extLst>
            </p:cNvPr>
            <p:cNvSpPr txBox="1"/>
            <p:nvPr/>
          </p:nvSpPr>
          <p:spPr>
            <a:xfrm>
              <a:off x="4577149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837B1B-CBDA-FEC3-52B3-C4286057D42F}"/>
                </a:ext>
              </a:extLst>
            </p:cNvPr>
            <p:cNvSpPr txBox="1"/>
            <p:nvPr/>
          </p:nvSpPr>
          <p:spPr>
            <a:xfrm>
              <a:off x="5220776" y="11511447"/>
              <a:ext cx="216671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RISKY BEHAVIOUR</a:t>
              </a:r>
            </a:p>
          </p:txBody>
        </p:sp>
        <p:pic>
          <p:nvPicPr>
            <p:cNvPr id="22" name="Picture 21" descr="A picture containing text, athletic game, basketball, sport&#10;&#10;Description automatically generated">
              <a:extLst>
                <a:ext uri="{FF2B5EF4-FFF2-40B4-BE49-F238E27FC236}">
                  <a16:creationId xmlns:a16="http://schemas.microsoft.com/office/drawing/2014/main" id="{0E80371A-29DA-444B-91B0-EDADAA3ED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350"/>
            <a:stretch/>
          </p:blipFill>
          <p:spPr>
            <a:xfrm>
              <a:off x="4698860" y="7429511"/>
              <a:ext cx="2794280" cy="3308034"/>
            </a:xfrm>
            <a:prstGeom prst="rect">
              <a:avLst/>
            </a:prstGeom>
          </p:spPr>
        </p:pic>
      </p:grpSp>
      <p:grpSp>
        <p:nvGrpSpPr>
          <p:cNvPr id="2" name="!!Card3">
            <a:extLst>
              <a:ext uri="{FF2B5EF4-FFF2-40B4-BE49-F238E27FC236}">
                <a16:creationId xmlns:a16="http://schemas.microsoft.com/office/drawing/2014/main" id="{8B11487D-7CC4-834D-F2E4-5C406C859D91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7976292" y="7112173"/>
            <a:chExt cx="3496272" cy="5298341"/>
          </a:xfrm>
        </p:grpSpPr>
        <p:pic>
          <p:nvPicPr>
            <p:cNvPr id="3" name="Picture 2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873F158C-4188-1EDE-8D43-69AB543EE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292" y="7112173"/>
              <a:ext cx="3496272" cy="52983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8C2E54-F4CA-6075-7D2E-83376343B6B2}"/>
                </a:ext>
              </a:extLst>
            </p:cNvPr>
            <p:cNvSpPr txBox="1"/>
            <p:nvPr/>
          </p:nvSpPr>
          <p:spPr>
            <a:xfrm>
              <a:off x="8291484" y="1151144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3C0DAE-AE51-DEDD-7BE7-0C8B63E91728}"/>
                </a:ext>
              </a:extLst>
            </p:cNvPr>
            <p:cNvSpPr txBox="1"/>
            <p:nvPr/>
          </p:nvSpPr>
          <p:spPr>
            <a:xfrm>
              <a:off x="8895540" y="11511447"/>
              <a:ext cx="161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IRRATIBILITY</a:t>
              </a:r>
            </a:p>
          </p:txBody>
        </p:sp>
        <p:pic>
          <p:nvPicPr>
            <p:cNvPr id="7" name="Picture 6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07E5C49B-AF1F-3D7A-7073-78D9C061D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3013"/>
            <a:stretch/>
          </p:blipFill>
          <p:spPr>
            <a:xfrm>
              <a:off x="8170194" y="7630534"/>
              <a:ext cx="3096281" cy="3030156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CB0183A-20A8-32C4-727F-28A449C1D4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AFF531-CD50-91B2-0635-525E1017B304}"/>
              </a:ext>
            </a:extLst>
          </p:cNvPr>
          <p:cNvSpPr/>
          <p:nvPr/>
        </p:nvSpPr>
        <p:spPr>
          <a:xfrm>
            <a:off x="-6094" y="-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14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Card3">
            <a:extLst>
              <a:ext uri="{FF2B5EF4-FFF2-40B4-BE49-F238E27FC236}">
                <a16:creationId xmlns:a16="http://schemas.microsoft.com/office/drawing/2014/main" id="{8B11487D-7CC4-834D-F2E4-5C406C859D91}"/>
              </a:ext>
            </a:extLst>
          </p:cNvPr>
          <p:cNvGrpSpPr/>
          <p:nvPr/>
        </p:nvGrpSpPr>
        <p:grpSpPr>
          <a:xfrm>
            <a:off x="860412" y="1625356"/>
            <a:ext cx="2388001" cy="3618839"/>
            <a:chOff x="7976292" y="7112173"/>
            <a:chExt cx="3496272" cy="5298341"/>
          </a:xfrm>
        </p:grpSpPr>
        <p:pic>
          <p:nvPicPr>
            <p:cNvPr id="3" name="Picture 2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873F158C-4188-1EDE-8D43-69AB543EE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292" y="7112173"/>
              <a:ext cx="3496272" cy="52983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8C2E54-F4CA-6075-7D2E-83376343B6B2}"/>
                </a:ext>
              </a:extLst>
            </p:cNvPr>
            <p:cNvSpPr txBox="1"/>
            <p:nvPr/>
          </p:nvSpPr>
          <p:spPr>
            <a:xfrm>
              <a:off x="8251913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3C0DAE-AE51-DEDD-7BE7-0C8B63E91728}"/>
                </a:ext>
              </a:extLst>
            </p:cNvPr>
            <p:cNvSpPr txBox="1"/>
            <p:nvPr/>
          </p:nvSpPr>
          <p:spPr>
            <a:xfrm>
              <a:off x="8895540" y="11511447"/>
              <a:ext cx="166446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IRRATIBILITY</a:t>
              </a:r>
            </a:p>
          </p:txBody>
        </p:sp>
        <p:pic>
          <p:nvPicPr>
            <p:cNvPr id="7" name="Picture 6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07E5C49B-AF1F-3D7A-7073-78D9C061D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13"/>
            <a:stretch/>
          </p:blipFill>
          <p:spPr>
            <a:xfrm>
              <a:off x="8170194" y="7630534"/>
              <a:ext cx="3096281" cy="3030156"/>
            </a:xfrm>
            <a:prstGeom prst="rect">
              <a:avLst/>
            </a:prstGeom>
          </p:spPr>
        </p:pic>
      </p:grpSp>
      <p:grpSp>
        <p:nvGrpSpPr>
          <p:cNvPr id="9" name="!!Card5">
            <a:extLst>
              <a:ext uri="{FF2B5EF4-FFF2-40B4-BE49-F238E27FC236}">
                <a16:creationId xmlns:a16="http://schemas.microsoft.com/office/drawing/2014/main" id="{75A4D480-661C-9F73-DD77-A67F79A2105C}"/>
              </a:ext>
            </a:extLst>
          </p:cNvPr>
          <p:cNvGrpSpPr/>
          <p:nvPr/>
        </p:nvGrpSpPr>
        <p:grpSpPr>
          <a:xfrm>
            <a:off x="8942658" y="1625356"/>
            <a:ext cx="2388001" cy="3618839"/>
            <a:chOff x="15325820" y="7112173"/>
            <a:chExt cx="3496272" cy="5298341"/>
          </a:xfrm>
        </p:grpSpPr>
        <p:pic>
          <p:nvPicPr>
            <p:cNvPr id="10" name="Picture 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47B0ACCE-916A-3F3F-52B4-1F3DFA546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5820" y="7112173"/>
              <a:ext cx="3496272" cy="52983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BDE6E2-7266-B52D-DED4-59EF0ADA5CF8}"/>
                </a:ext>
              </a:extLst>
            </p:cNvPr>
            <p:cNvSpPr txBox="1"/>
            <p:nvPr/>
          </p:nvSpPr>
          <p:spPr>
            <a:xfrm>
              <a:off x="15601441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BCF9D-DE41-FCA4-E068-F50CA69DCB17}"/>
                </a:ext>
              </a:extLst>
            </p:cNvPr>
            <p:cNvSpPr txBox="1"/>
            <p:nvPr/>
          </p:nvSpPr>
          <p:spPr>
            <a:xfrm>
              <a:off x="16245068" y="11511447"/>
              <a:ext cx="178885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RAPID SPEECH</a:t>
              </a:r>
            </a:p>
          </p:txBody>
        </p: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90A757F-511C-F8FD-461A-E5578E7C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1621"/>
            <a:stretch/>
          </p:blipFill>
          <p:spPr>
            <a:xfrm>
              <a:off x="16021972" y="7312919"/>
              <a:ext cx="2064952" cy="3424626"/>
            </a:xfrm>
            <a:prstGeom prst="rect">
              <a:avLst/>
            </a:prstGeom>
          </p:spPr>
        </p:pic>
      </p:grpSp>
      <p:grpSp>
        <p:nvGrpSpPr>
          <p:cNvPr id="61" name="!!Card2">
            <a:extLst>
              <a:ext uri="{FF2B5EF4-FFF2-40B4-BE49-F238E27FC236}">
                <a16:creationId xmlns:a16="http://schemas.microsoft.com/office/drawing/2014/main" id="{A5F4B329-7E4A-C2D5-EBEE-FF4FA2FD03B5}"/>
              </a:ext>
            </a:extLst>
          </p:cNvPr>
          <p:cNvGrpSpPr/>
          <p:nvPr/>
        </p:nvGrpSpPr>
        <p:grpSpPr>
          <a:xfrm>
            <a:off x="-2775024" y="1625356"/>
            <a:ext cx="2388001" cy="3618839"/>
            <a:chOff x="4301528" y="7112173"/>
            <a:chExt cx="3496272" cy="5298341"/>
          </a:xfrm>
        </p:grpSpPr>
        <p:pic>
          <p:nvPicPr>
            <p:cNvPr id="38" name="Picture 37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1D45A27F-0A97-862B-C616-8C1DD8A3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528" y="7112173"/>
              <a:ext cx="3496272" cy="529834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D39F4-DB0E-FAA4-7C79-CED163B1A61B}"/>
                </a:ext>
              </a:extLst>
            </p:cNvPr>
            <p:cNvSpPr txBox="1"/>
            <p:nvPr/>
          </p:nvSpPr>
          <p:spPr>
            <a:xfrm>
              <a:off x="4577149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837B1B-CBDA-FEC3-52B3-C4286057D42F}"/>
                </a:ext>
              </a:extLst>
            </p:cNvPr>
            <p:cNvSpPr txBox="1"/>
            <p:nvPr/>
          </p:nvSpPr>
          <p:spPr>
            <a:xfrm>
              <a:off x="5220776" y="11511447"/>
              <a:ext cx="216671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RISKY BEHAVIOUR</a:t>
              </a:r>
            </a:p>
          </p:txBody>
        </p:sp>
        <p:pic>
          <p:nvPicPr>
            <p:cNvPr id="22" name="Picture 21" descr="A picture containing text, athletic game, basketball, sport&#10;&#10;Description automatically generated">
              <a:extLst>
                <a:ext uri="{FF2B5EF4-FFF2-40B4-BE49-F238E27FC236}">
                  <a16:creationId xmlns:a16="http://schemas.microsoft.com/office/drawing/2014/main" id="{0E80371A-29DA-444B-91B0-EDADAA3ED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350"/>
            <a:stretch/>
          </p:blipFill>
          <p:spPr>
            <a:xfrm>
              <a:off x="4698860" y="7429511"/>
              <a:ext cx="2794280" cy="3308034"/>
            </a:xfrm>
            <a:prstGeom prst="rect">
              <a:avLst/>
            </a:prstGeom>
          </p:spPr>
        </p:pic>
      </p:grpSp>
      <p:grpSp>
        <p:nvGrpSpPr>
          <p:cNvPr id="28" name="!!Card4">
            <a:extLst>
              <a:ext uri="{FF2B5EF4-FFF2-40B4-BE49-F238E27FC236}">
                <a16:creationId xmlns:a16="http://schemas.microsoft.com/office/drawing/2014/main" id="{1DB946D5-4573-786A-E528-A37B760F2E1F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11651056" y="7112173"/>
            <a:chExt cx="3496272" cy="5298341"/>
          </a:xfrm>
        </p:grpSpPr>
        <p:pic>
          <p:nvPicPr>
            <p:cNvPr id="41" name="Picture 40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FD8104AF-EB2C-59B6-98E6-F63D5713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056" y="7112173"/>
              <a:ext cx="3496272" cy="529834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FDFA87-667A-943C-2231-7EA22DEB6344}"/>
                </a:ext>
              </a:extLst>
            </p:cNvPr>
            <p:cNvSpPr txBox="1"/>
            <p:nvPr/>
          </p:nvSpPr>
          <p:spPr>
            <a:xfrm>
              <a:off x="11959034" y="11511448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1B4C85-C8AF-2DA1-6881-D51EA318B3FC}"/>
                </a:ext>
              </a:extLst>
            </p:cNvPr>
            <p:cNvSpPr txBox="1"/>
            <p:nvPr/>
          </p:nvSpPr>
          <p:spPr>
            <a:xfrm>
              <a:off x="12570305" y="11511447"/>
              <a:ext cx="22124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RACING THOUGHTS</a:t>
              </a:r>
            </a:p>
          </p:txBody>
        </p:sp>
        <p:pic>
          <p:nvPicPr>
            <p:cNvPr id="60" name="Picture 59" descr="A picture containing text, opener&#10;&#10;Description automatically generated">
              <a:extLst>
                <a:ext uri="{FF2B5EF4-FFF2-40B4-BE49-F238E27FC236}">
                  <a16:creationId xmlns:a16="http://schemas.microsoft.com/office/drawing/2014/main" id="{8187098C-9D08-ED27-AAB9-AF98CA023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3256"/>
            <a:stretch/>
          </p:blipFill>
          <p:spPr>
            <a:xfrm>
              <a:off x="12195637" y="7395542"/>
              <a:ext cx="2573290" cy="3266099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375C9-84C3-6588-03D1-690BE07ACC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1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!!Card4">
            <a:extLst>
              <a:ext uri="{FF2B5EF4-FFF2-40B4-BE49-F238E27FC236}">
                <a16:creationId xmlns:a16="http://schemas.microsoft.com/office/drawing/2014/main" id="{DF887AF8-D87A-4C58-235F-F15FC1BBC49D}"/>
              </a:ext>
            </a:extLst>
          </p:cNvPr>
          <p:cNvGrpSpPr/>
          <p:nvPr/>
        </p:nvGrpSpPr>
        <p:grpSpPr>
          <a:xfrm>
            <a:off x="860412" y="1625356"/>
            <a:ext cx="2388001" cy="3618839"/>
            <a:chOff x="11651056" y="7112173"/>
            <a:chExt cx="3496272" cy="5298341"/>
          </a:xfrm>
        </p:grpSpPr>
        <p:pic>
          <p:nvPicPr>
            <p:cNvPr id="30" name="Picture 2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ABB248A9-542A-AF38-0B25-21A1CB0CF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056" y="7112173"/>
              <a:ext cx="3496272" cy="529834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C0C14F-918F-445F-4E31-7A7F76049BBB}"/>
                </a:ext>
              </a:extLst>
            </p:cNvPr>
            <p:cNvSpPr txBox="1"/>
            <p:nvPr/>
          </p:nvSpPr>
          <p:spPr>
            <a:xfrm>
              <a:off x="11919635" y="11511448"/>
              <a:ext cx="552004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538E11-9E05-7B7B-EAB7-18B0DDDF4579}"/>
                </a:ext>
              </a:extLst>
            </p:cNvPr>
            <p:cNvSpPr txBox="1"/>
            <p:nvPr/>
          </p:nvSpPr>
          <p:spPr>
            <a:xfrm>
              <a:off x="12570304" y="11511447"/>
              <a:ext cx="2248855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RACING THOUGHTS</a:t>
              </a:r>
            </a:p>
          </p:txBody>
        </p:sp>
        <p:pic>
          <p:nvPicPr>
            <p:cNvPr id="37" name="Picture 36" descr="A picture containing text, opener&#10;&#10;Description automatically generated">
              <a:extLst>
                <a:ext uri="{FF2B5EF4-FFF2-40B4-BE49-F238E27FC236}">
                  <a16:creationId xmlns:a16="http://schemas.microsoft.com/office/drawing/2014/main" id="{AE4BA6C0-F94A-6E6F-FB62-D567563E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256"/>
            <a:stretch/>
          </p:blipFill>
          <p:spPr>
            <a:xfrm>
              <a:off x="12112547" y="7471446"/>
              <a:ext cx="2573290" cy="3266099"/>
            </a:xfrm>
            <a:prstGeom prst="rect">
              <a:avLst/>
            </a:prstGeom>
          </p:spPr>
        </p:pic>
      </p:grpSp>
      <p:grpSp>
        <p:nvGrpSpPr>
          <p:cNvPr id="2" name="!!Card3">
            <a:extLst>
              <a:ext uri="{FF2B5EF4-FFF2-40B4-BE49-F238E27FC236}">
                <a16:creationId xmlns:a16="http://schemas.microsoft.com/office/drawing/2014/main" id="{8B11487D-7CC4-834D-F2E4-5C406C859D91}"/>
              </a:ext>
            </a:extLst>
          </p:cNvPr>
          <p:cNvGrpSpPr/>
          <p:nvPr/>
        </p:nvGrpSpPr>
        <p:grpSpPr>
          <a:xfrm>
            <a:off x="-2775024" y="1625356"/>
            <a:ext cx="2388001" cy="3618839"/>
            <a:chOff x="7976292" y="7112173"/>
            <a:chExt cx="3496272" cy="5298341"/>
          </a:xfrm>
        </p:grpSpPr>
        <p:pic>
          <p:nvPicPr>
            <p:cNvPr id="3" name="Picture 2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873F158C-4188-1EDE-8D43-69AB543EE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292" y="7112173"/>
              <a:ext cx="3496272" cy="52983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8C2E54-F4CA-6075-7D2E-83376343B6B2}"/>
                </a:ext>
              </a:extLst>
            </p:cNvPr>
            <p:cNvSpPr txBox="1"/>
            <p:nvPr/>
          </p:nvSpPr>
          <p:spPr>
            <a:xfrm>
              <a:off x="8251913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3C0DAE-AE51-DEDD-7BE7-0C8B63E91728}"/>
                </a:ext>
              </a:extLst>
            </p:cNvPr>
            <p:cNvSpPr txBox="1"/>
            <p:nvPr/>
          </p:nvSpPr>
          <p:spPr>
            <a:xfrm>
              <a:off x="8895540" y="11511447"/>
              <a:ext cx="166446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IRRATIBILITY</a:t>
              </a:r>
            </a:p>
          </p:txBody>
        </p:sp>
        <p:pic>
          <p:nvPicPr>
            <p:cNvPr id="7" name="Picture 6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07E5C49B-AF1F-3D7A-7073-78D9C061D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013"/>
            <a:stretch/>
          </p:blipFill>
          <p:spPr>
            <a:xfrm>
              <a:off x="8170194" y="7630534"/>
              <a:ext cx="3096281" cy="3030156"/>
            </a:xfrm>
            <a:prstGeom prst="rect">
              <a:avLst/>
            </a:prstGeom>
          </p:spPr>
        </p:pic>
      </p:grpSp>
      <p:grpSp>
        <p:nvGrpSpPr>
          <p:cNvPr id="58" name="!!Card5">
            <a:extLst>
              <a:ext uri="{FF2B5EF4-FFF2-40B4-BE49-F238E27FC236}">
                <a16:creationId xmlns:a16="http://schemas.microsoft.com/office/drawing/2014/main" id="{CE79570C-6F15-413A-D671-1C68BAD3A037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15325820" y="7112173"/>
            <a:chExt cx="3496272" cy="5298341"/>
          </a:xfrm>
        </p:grpSpPr>
        <p:pic>
          <p:nvPicPr>
            <p:cNvPr id="47" name="Picture 46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4529D422-E7AA-C2A6-6547-385820592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5820" y="7112173"/>
              <a:ext cx="3496272" cy="529834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7BDB28-EB46-B6C1-89C4-72FC447773B0}"/>
                </a:ext>
              </a:extLst>
            </p:cNvPr>
            <p:cNvSpPr txBox="1"/>
            <p:nvPr/>
          </p:nvSpPr>
          <p:spPr>
            <a:xfrm>
              <a:off x="15641012" y="1151144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AE174B-FADF-3F4B-564C-3519C1EC27CC}"/>
                </a:ext>
              </a:extLst>
            </p:cNvPr>
            <p:cNvSpPr txBox="1"/>
            <p:nvPr/>
          </p:nvSpPr>
          <p:spPr>
            <a:xfrm>
              <a:off x="16245069" y="11511447"/>
              <a:ext cx="1736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RAPID SPEECH</a:t>
              </a:r>
            </a:p>
          </p:txBody>
        </p:sp>
        <p:pic>
          <p:nvPicPr>
            <p:cNvPr id="26" name="Picture 2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B191B66-486A-264C-0262-50E0AFCA0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1621"/>
            <a:stretch/>
          </p:blipFill>
          <p:spPr>
            <a:xfrm>
              <a:off x="16021972" y="7312919"/>
              <a:ext cx="2064952" cy="342462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22B06-C6A4-964E-AB92-5C527CBD18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33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B2F76-DF16-42AF-F421-E3B08687CC25}"/>
              </a:ext>
            </a:extLst>
          </p:cNvPr>
          <p:cNvSpPr txBox="1"/>
          <p:nvPr/>
        </p:nvSpPr>
        <p:spPr>
          <a:xfrm>
            <a:off x="2808668" y="841248"/>
            <a:ext cx="6574664" cy="122686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lIns="468000" rIns="468000" bIns="72000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latin typeface="Barlow Condensed" pitchFamily="2" charset="77"/>
              </a:rPr>
              <a:t>WHAT IS MANIA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46177-BBB5-F244-C2D2-64FC48252DB0}"/>
              </a:ext>
            </a:extLst>
          </p:cNvPr>
          <p:cNvSpPr txBox="1"/>
          <p:nvPr/>
        </p:nvSpPr>
        <p:spPr>
          <a:xfrm>
            <a:off x="864108" y="2685793"/>
            <a:ext cx="476124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Barlow Condensed" pitchFamily="2" charset="77"/>
              </a:rPr>
              <a:t>A STATE OF: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3A5CF-F966-8FC6-E308-68530D544CE9}"/>
              </a:ext>
            </a:extLst>
          </p:cNvPr>
          <p:cNvSpPr txBox="1"/>
          <p:nvPr/>
        </p:nvSpPr>
        <p:spPr>
          <a:xfrm>
            <a:off x="6266690" y="2685793"/>
            <a:ext cx="476124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Barlow Condensed" pitchFamily="2" charset="77"/>
              </a:rPr>
              <a:t>OFTEN ACCOMPANIED BY: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47680-192D-E541-1916-8EDFC075D933}"/>
              </a:ext>
            </a:extLst>
          </p:cNvPr>
          <p:cNvSpPr txBox="1"/>
          <p:nvPr/>
        </p:nvSpPr>
        <p:spPr>
          <a:xfrm>
            <a:off x="864108" y="3091033"/>
            <a:ext cx="4761240" cy="273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5475" indent="-625475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4000" dirty="0">
                <a:solidFill>
                  <a:schemeClr val="bg1"/>
                </a:solidFill>
                <a:latin typeface="Barlow Condensed" pitchFamily="2" charset="77"/>
              </a:rPr>
              <a:t>Excitement</a:t>
            </a:r>
          </a:p>
          <a:p>
            <a:pPr marL="625475" indent="-625475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4000" dirty="0">
                <a:solidFill>
                  <a:schemeClr val="bg1"/>
                </a:solidFill>
                <a:latin typeface="Barlow Condensed" pitchFamily="2" charset="77"/>
              </a:rPr>
              <a:t>Overactivity</a:t>
            </a:r>
          </a:p>
          <a:p>
            <a:pPr marL="625475" indent="-625475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4000" dirty="0">
                <a:solidFill>
                  <a:schemeClr val="bg1"/>
                </a:solidFill>
                <a:latin typeface="Barlow Condensed" pitchFamily="2" charset="77"/>
              </a:rPr>
              <a:t>Psychomotor agitation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BCA5A-8E09-1B2F-258D-DC16613580BE}"/>
              </a:ext>
            </a:extLst>
          </p:cNvPr>
          <p:cNvSpPr txBox="1"/>
          <p:nvPr/>
        </p:nvSpPr>
        <p:spPr>
          <a:xfrm>
            <a:off x="6266690" y="3091033"/>
            <a:ext cx="4427815" cy="2734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5475" indent="-625475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GB" sz="4000" dirty="0">
                <a:solidFill>
                  <a:schemeClr val="bg1"/>
                </a:solidFill>
                <a:latin typeface="Barlow Condensed" pitchFamily="2" charset="77"/>
              </a:rPr>
              <a:t>Overoptimism </a:t>
            </a:r>
          </a:p>
          <a:p>
            <a:pPr marL="625475" indent="-625475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GB" sz="4000" dirty="0">
                <a:solidFill>
                  <a:schemeClr val="bg1"/>
                </a:solidFill>
                <a:latin typeface="Barlow Condensed" pitchFamily="2" charset="77"/>
              </a:rPr>
              <a:t>Grandiosity </a:t>
            </a:r>
          </a:p>
          <a:p>
            <a:pPr marL="625475" indent="-625475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GB" sz="4000" dirty="0">
                <a:solidFill>
                  <a:schemeClr val="bg1"/>
                </a:solidFill>
                <a:latin typeface="Barlow Condensed" pitchFamily="2" charset="77"/>
              </a:rPr>
              <a:t>Impaired judgement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0205664-FE4D-06C6-EA92-A7CA958D18BA}"/>
              </a:ext>
            </a:extLst>
          </p:cNvPr>
          <p:cNvGrpSpPr/>
          <p:nvPr/>
        </p:nvGrpSpPr>
        <p:grpSpPr>
          <a:xfrm>
            <a:off x="9223285" y="683072"/>
            <a:ext cx="293141" cy="313168"/>
            <a:chOff x="8531766" y="697307"/>
            <a:chExt cx="266491" cy="28469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64935F4-06E3-CABB-D9AE-9242BD16C2AD}"/>
                </a:ext>
              </a:extLst>
            </p:cNvPr>
            <p:cNvSpPr/>
            <p:nvPr/>
          </p:nvSpPr>
          <p:spPr>
            <a:xfrm>
              <a:off x="8531766" y="697307"/>
              <a:ext cx="266490" cy="134984"/>
            </a:xfrm>
            <a:custGeom>
              <a:avLst/>
              <a:gdLst>
                <a:gd name="connsiteX0" fmla="*/ 266490 w 266490"/>
                <a:gd name="connsiteY0" fmla="*/ 134984 h 134984"/>
                <a:gd name="connsiteX1" fmla="*/ 227464 w 266490"/>
                <a:gd name="connsiteY1" fmla="*/ 39536 h 134984"/>
                <a:gd name="connsiteX2" fmla="*/ 133245 w 266490"/>
                <a:gd name="connsiteY2" fmla="*/ 0 h 134984"/>
                <a:gd name="connsiteX3" fmla="*/ 39027 w 266490"/>
                <a:gd name="connsiteY3" fmla="*/ 39536 h 134984"/>
                <a:gd name="connsiteX4" fmla="*/ 0 w 266490"/>
                <a:gd name="connsiteY4" fmla="*/ 134984 h 134984"/>
                <a:gd name="connsiteX5" fmla="*/ 19532 w 266490"/>
                <a:gd name="connsiteY5" fmla="*/ 134984 h 134984"/>
                <a:gd name="connsiteX6" fmla="*/ 252106 w 266490"/>
                <a:gd name="connsiteY6" fmla="*/ 134984 h 134984"/>
                <a:gd name="connsiteX7" fmla="*/ 266490 w 266490"/>
                <a:gd name="connsiteY7" fmla="*/ 134984 h 13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90" h="134984">
                  <a:moveTo>
                    <a:pt x="266490" y="134984"/>
                  </a:moveTo>
                  <a:cubicBezTo>
                    <a:pt x="266490" y="99184"/>
                    <a:pt x="252452" y="64851"/>
                    <a:pt x="227464" y="39536"/>
                  </a:cubicBezTo>
                  <a:cubicBezTo>
                    <a:pt x="202476" y="14222"/>
                    <a:pt x="168584" y="0"/>
                    <a:pt x="133245" y="0"/>
                  </a:cubicBezTo>
                  <a:cubicBezTo>
                    <a:pt x="97906" y="0"/>
                    <a:pt x="64015" y="14222"/>
                    <a:pt x="39027" y="39536"/>
                  </a:cubicBezTo>
                  <a:cubicBezTo>
                    <a:pt x="14038" y="64851"/>
                    <a:pt x="0" y="99184"/>
                    <a:pt x="0" y="134984"/>
                  </a:cubicBezTo>
                  <a:lnTo>
                    <a:pt x="19532" y="134984"/>
                  </a:lnTo>
                  <a:lnTo>
                    <a:pt x="252106" y="134984"/>
                  </a:lnTo>
                  <a:lnTo>
                    <a:pt x="266490" y="134984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B68D5DE-392A-A64F-484C-68B94F3EC50A}"/>
                </a:ext>
              </a:extLst>
            </p:cNvPr>
            <p:cNvSpPr/>
            <p:nvPr/>
          </p:nvSpPr>
          <p:spPr>
            <a:xfrm>
              <a:off x="8531766" y="847017"/>
              <a:ext cx="266490" cy="134984"/>
            </a:xfrm>
            <a:custGeom>
              <a:avLst/>
              <a:gdLst>
                <a:gd name="connsiteX0" fmla="*/ 0 w 266490"/>
                <a:gd name="connsiteY0" fmla="*/ 0 h 134984"/>
                <a:gd name="connsiteX1" fmla="*/ 39027 w 266490"/>
                <a:gd name="connsiteY1" fmla="*/ 95448 h 134984"/>
                <a:gd name="connsiteX2" fmla="*/ 133245 w 266490"/>
                <a:gd name="connsiteY2" fmla="*/ 134984 h 134984"/>
                <a:gd name="connsiteX3" fmla="*/ 227464 w 266490"/>
                <a:gd name="connsiteY3" fmla="*/ 95448 h 134984"/>
                <a:gd name="connsiteX4" fmla="*/ 266490 w 266490"/>
                <a:gd name="connsiteY4" fmla="*/ 0 h 134984"/>
                <a:gd name="connsiteX5" fmla="*/ 252106 w 266490"/>
                <a:gd name="connsiteY5" fmla="*/ 0 h 134984"/>
                <a:gd name="connsiteX6" fmla="*/ 19532 w 266490"/>
                <a:gd name="connsiteY6" fmla="*/ 0 h 134984"/>
                <a:gd name="connsiteX7" fmla="*/ 0 w 266490"/>
                <a:gd name="connsiteY7" fmla="*/ 0 h 13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90" h="134984">
                  <a:moveTo>
                    <a:pt x="0" y="0"/>
                  </a:moveTo>
                  <a:cubicBezTo>
                    <a:pt x="0" y="35800"/>
                    <a:pt x="14038" y="70134"/>
                    <a:pt x="39027" y="95448"/>
                  </a:cubicBezTo>
                  <a:cubicBezTo>
                    <a:pt x="64015" y="120763"/>
                    <a:pt x="97906" y="134984"/>
                    <a:pt x="133245" y="134984"/>
                  </a:cubicBezTo>
                  <a:cubicBezTo>
                    <a:pt x="168584" y="134984"/>
                    <a:pt x="202476" y="120763"/>
                    <a:pt x="227464" y="95448"/>
                  </a:cubicBezTo>
                  <a:cubicBezTo>
                    <a:pt x="252452" y="70134"/>
                    <a:pt x="266490" y="35800"/>
                    <a:pt x="266490" y="0"/>
                  </a:cubicBezTo>
                  <a:lnTo>
                    <a:pt x="252106" y="0"/>
                  </a:lnTo>
                  <a:lnTo>
                    <a:pt x="19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B530491-36BA-889D-9CD6-464CCD3B6154}"/>
                </a:ext>
              </a:extLst>
            </p:cNvPr>
            <p:cNvSpPr/>
            <p:nvPr/>
          </p:nvSpPr>
          <p:spPr>
            <a:xfrm>
              <a:off x="8551298" y="832292"/>
              <a:ext cx="232573" cy="14724"/>
            </a:xfrm>
            <a:custGeom>
              <a:avLst/>
              <a:gdLst>
                <a:gd name="connsiteX0" fmla="*/ 0 w 232573"/>
                <a:gd name="connsiteY0" fmla="*/ 0 h 14724"/>
                <a:gd name="connsiteX1" fmla="*/ 0 w 232573"/>
                <a:gd name="connsiteY1" fmla="*/ 14725 h 14724"/>
                <a:gd name="connsiteX2" fmla="*/ 232574 w 232573"/>
                <a:gd name="connsiteY2" fmla="*/ 14725 h 14724"/>
                <a:gd name="connsiteX3" fmla="*/ 232574 w 232573"/>
                <a:gd name="connsiteY3" fmla="*/ 0 h 14724"/>
                <a:gd name="connsiteX4" fmla="*/ 0 w 232573"/>
                <a:gd name="connsiteY4" fmla="*/ 0 h 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73" h="14724">
                  <a:moveTo>
                    <a:pt x="0" y="0"/>
                  </a:moveTo>
                  <a:lnTo>
                    <a:pt x="0" y="14725"/>
                  </a:lnTo>
                  <a:lnTo>
                    <a:pt x="232574" y="14725"/>
                  </a:lnTo>
                  <a:lnTo>
                    <a:pt x="2325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8E77C07-751D-23FF-74DB-94BDCC80399A}"/>
                </a:ext>
              </a:extLst>
            </p:cNvPr>
            <p:cNvSpPr/>
            <p:nvPr/>
          </p:nvSpPr>
          <p:spPr>
            <a:xfrm>
              <a:off x="8531766" y="697308"/>
              <a:ext cx="266491" cy="284697"/>
            </a:xfrm>
            <a:custGeom>
              <a:avLst/>
              <a:gdLst>
                <a:gd name="connsiteX0" fmla="*/ 221415 w 266491"/>
                <a:gd name="connsiteY0" fmla="*/ 45663 h 284697"/>
                <a:gd name="connsiteX1" fmla="*/ 257643 w 266491"/>
                <a:gd name="connsiteY1" fmla="*/ 126319 h 284697"/>
                <a:gd name="connsiteX2" fmla="*/ 133245 w 266491"/>
                <a:gd name="connsiteY2" fmla="*/ 126319 h 284697"/>
                <a:gd name="connsiteX3" fmla="*/ 8847 w 266491"/>
                <a:gd name="connsiteY3" fmla="*/ 126319 h 284697"/>
                <a:gd name="connsiteX4" fmla="*/ 45075 w 266491"/>
                <a:gd name="connsiteY4" fmla="*/ 45663 h 284697"/>
                <a:gd name="connsiteX5" fmla="*/ 133245 w 266491"/>
                <a:gd name="connsiteY5" fmla="*/ 8665 h 284697"/>
                <a:gd name="connsiteX6" fmla="*/ 221415 w 266491"/>
                <a:gd name="connsiteY6" fmla="*/ 45663 h 284697"/>
                <a:gd name="connsiteX7" fmla="*/ 227464 w 266491"/>
                <a:gd name="connsiteY7" fmla="*/ 39536 h 284697"/>
                <a:gd name="connsiteX8" fmla="*/ 266216 w 266491"/>
                <a:gd name="connsiteY8" fmla="*/ 126319 h 284697"/>
                <a:gd name="connsiteX9" fmla="*/ 266490 w 266491"/>
                <a:gd name="connsiteY9" fmla="*/ 134984 h 284697"/>
                <a:gd name="connsiteX10" fmla="*/ 257937 w 266491"/>
                <a:gd name="connsiteY10" fmla="*/ 134984 h 284697"/>
                <a:gd name="connsiteX11" fmla="*/ 255664 w 266491"/>
                <a:gd name="connsiteY11" fmla="*/ 134984 h 284697"/>
                <a:gd name="connsiteX12" fmla="*/ 255664 w 266491"/>
                <a:gd name="connsiteY12" fmla="*/ 149713 h 284697"/>
                <a:gd name="connsiteX13" fmla="*/ 257938 w 266491"/>
                <a:gd name="connsiteY13" fmla="*/ 149713 h 284697"/>
                <a:gd name="connsiteX14" fmla="*/ 266492 w 266491"/>
                <a:gd name="connsiteY14" fmla="*/ 149713 h 284697"/>
                <a:gd name="connsiteX15" fmla="*/ 266217 w 266491"/>
                <a:gd name="connsiteY15" fmla="*/ 158378 h 284697"/>
                <a:gd name="connsiteX16" fmla="*/ 227465 w 266491"/>
                <a:gd name="connsiteY16" fmla="*/ 245161 h 284697"/>
                <a:gd name="connsiteX17" fmla="*/ 133247 w 266491"/>
                <a:gd name="connsiteY17" fmla="*/ 284697 h 284697"/>
                <a:gd name="connsiteX18" fmla="*/ 39028 w 266491"/>
                <a:gd name="connsiteY18" fmla="*/ 245161 h 284697"/>
                <a:gd name="connsiteX19" fmla="*/ 276 w 266491"/>
                <a:gd name="connsiteY19" fmla="*/ 158378 h 284697"/>
                <a:gd name="connsiteX20" fmla="*/ 2 w 266491"/>
                <a:gd name="connsiteY20" fmla="*/ 149713 h 284697"/>
                <a:gd name="connsiteX21" fmla="*/ 8555 w 266491"/>
                <a:gd name="connsiteY21" fmla="*/ 149713 h 284697"/>
                <a:gd name="connsiteX22" fmla="*/ 14537 w 266491"/>
                <a:gd name="connsiteY22" fmla="*/ 149713 h 284697"/>
                <a:gd name="connsiteX23" fmla="*/ 14537 w 266491"/>
                <a:gd name="connsiteY23" fmla="*/ 134984 h 284697"/>
                <a:gd name="connsiteX24" fmla="*/ 8554 w 266491"/>
                <a:gd name="connsiteY24" fmla="*/ 134984 h 284697"/>
                <a:gd name="connsiteX25" fmla="*/ 0 w 266491"/>
                <a:gd name="connsiteY25" fmla="*/ 134984 h 284697"/>
                <a:gd name="connsiteX26" fmla="*/ 275 w 266491"/>
                <a:gd name="connsiteY26" fmla="*/ 126319 h 284697"/>
                <a:gd name="connsiteX27" fmla="*/ 39027 w 266491"/>
                <a:gd name="connsiteY27" fmla="*/ 39536 h 284697"/>
                <a:gd name="connsiteX28" fmla="*/ 133245 w 266491"/>
                <a:gd name="connsiteY28" fmla="*/ 0 h 284697"/>
                <a:gd name="connsiteX29" fmla="*/ 227464 w 266491"/>
                <a:gd name="connsiteY29" fmla="*/ 39536 h 284697"/>
                <a:gd name="connsiteX30" fmla="*/ 247111 w 266491"/>
                <a:gd name="connsiteY30" fmla="*/ 149713 h 284697"/>
                <a:gd name="connsiteX31" fmla="*/ 247111 w 266491"/>
                <a:gd name="connsiteY31" fmla="*/ 134984 h 284697"/>
                <a:gd name="connsiteX32" fmla="*/ 133245 w 266491"/>
                <a:gd name="connsiteY32" fmla="*/ 134984 h 284697"/>
                <a:gd name="connsiteX33" fmla="*/ 23091 w 266491"/>
                <a:gd name="connsiteY33" fmla="*/ 134984 h 284697"/>
                <a:gd name="connsiteX34" fmla="*/ 23091 w 266491"/>
                <a:gd name="connsiteY34" fmla="*/ 149713 h 284697"/>
                <a:gd name="connsiteX35" fmla="*/ 133247 w 266491"/>
                <a:gd name="connsiteY35" fmla="*/ 149713 h 284697"/>
                <a:gd name="connsiteX36" fmla="*/ 247111 w 266491"/>
                <a:gd name="connsiteY36" fmla="*/ 149713 h 284697"/>
                <a:gd name="connsiteX37" fmla="*/ 45076 w 266491"/>
                <a:gd name="connsiteY37" fmla="*/ 239034 h 284697"/>
                <a:gd name="connsiteX38" fmla="*/ 8849 w 266491"/>
                <a:gd name="connsiteY38" fmla="*/ 158378 h 284697"/>
                <a:gd name="connsiteX39" fmla="*/ 133247 w 266491"/>
                <a:gd name="connsiteY39" fmla="*/ 158378 h 284697"/>
                <a:gd name="connsiteX40" fmla="*/ 257645 w 266491"/>
                <a:gd name="connsiteY40" fmla="*/ 158378 h 284697"/>
                <a:gd name="connsiteX41" fmla="*/ 221417 w 266491"/>
                <a:gd name="connsiteY41" fmla="*/ 239034 h 284697"/>
                <a:gd name="connsiteX42" fmla="*/ 133247 w 266491"/>
                <a:gd name="connsiteY42" fmla="*/ 276032 h 284697"/>
                <a:gd name="connsiteX43" fmla="*/ 45076 w 266491"/>
                <a:gd name="connsiteY43" fmla="*/ 239034 h 28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91" h="284697">
                  <a:moveTo>
                    <a:pt x="221415" y="45663"/>
                  </a:moveTo>
                  <a:cubicBezTo>
                    <a:pt x="242775" y="67302"/>
                    <a:pt x="255585" y="95983"/>
                    <a:pt x="257643" y="126319"/>
                  </a:cubicBezTo>
                  <a:lnTo>
                    <a:pt x="133245" y="126319"/>
                  </a:lnTo>
                  <a:lnTo>
                    <a:pt x="8847" y="126319"/>
                  </a:lnTo>
                  <a:cubicBezTo>
                    <a:pt x="10905" y="95983"/>
                    <a:pt x="23715" y="67302"/>
                    <a:pt x="45075" y="45663"/>
                  </a:cubicBezTo>
                  <a:cubicBezTo>
                    <a:pt x="68459" y="21974"/>
                    <a:pt x="100175" y="8665"/>
                    <a:pt x="133245" y="8665"/>
                  </a:cubicBezTo>
                  <a:cubicBezTo>
                    <a:pt x="166315" y="8665"/>
                    <a:pt x="198031" y="21974"/>
                    <a:pt x="221415" y="45663"/>
                  </a:cubicBezTo>
                  <a:close/>
                  <a:moveTo>
                    <a:pt x="227464" y="39536"/>
                  </a:moveTo>
                  <a:cubicBezTo>
                    <a:pt x="250428" y="62801"/>
                    <a:pt x="264144" y="93682"/>
                    <a:pt x="266216" y="126319"/>
                  </a:cubicBezTo>
                  <a:cubicBezTo>
                    <a:pt x="266398" y="129195"/>
                    <a:pt x="266490" y="132085"/>
                    <a:pt x="266490" y="134984"/>
                  </a:cubicBezTo>
                  <a:lnTo>
                    <a:pt x="257937" y="134984"/>
                  </a:lnTo>
                  <a:lnTo>
                    <a:pt x="255664" y="134984"/>
                  </a:lnTo>
                  <a:lnTo>
                    <a:pt x="255664" y="149713"/>
                  </a:lnTo>
                  <a:lnTo>
                    <a:pt x="257938" y="149713"/>
                  </a:lnTo>
                  <a:lnTo>
                    <a:pt x="266492" y="149713"/>
                  </a:lnTo>
                  <a:cubicBezTo>
                    <a:pt x="266492" y="152612"/>
                    <a:pt x="266400" y="155502"/>
                    <a:pt x="266217" y="158378"/>
                  </a:cubicBezTo>
                  <a:cubicBezTo>
                    <a:pt x="264146" y="191015"/>
                    <a:pt x="250430" y="221897"/>
                    <a:pt x="227465" y="245161"/>
                  </a:cubicBezTo>
                  <a:cubicBezTo>
                    <a:pt x="202477" y="270475"/>
                    <a:pt x="168586" y="284697"/>
                    <a:pt x="133247" y="284697"/>
                  </a:cubicBezTo>
                  <a:cubicBezTo>
                    <a:pt x="97908" y="284697"/>
                    <a:pt x="64016" y="270475"/>
                    <a:pt x="39028" y="245161"/>
                  </a:cubicBezTo>
                  <a:cubicBezTo>
                    <a:pt x="16064" y="221897"/>
                    <a:pt x="2347" y="191015"/>
                    <a:pt x="276" y="158378"/>
                  </a:cubicBezTo>
                  <a:cubicBezTo>
                    <a:pt x="94" y="155502"/>
                    <a:pt x="2" y="152612"/>
                    <a:pt x="2" y="149713"/>
                  </a:cubicBezTo>
                  <a:lnTo>
                    <a:pt x="8555" y="149713"/>
                  </a:lnTo>
                  <a:lnTo>
                    <a:pt x="14537" y="149713"/>
                  </a:lnTo>
                  <a:lnTo>
                    <a:pt x="14537" y="134984"/>
                  </a:lnTo>
                  <a:lnTo>
                    <a:pt x="8554" y="134984"/>
                  </a:lnTo>
                  <a:lnTo>
                    <a:pt x="0" y="134984"/>
                  </a:lnTo>
                  <a:cubicBezTo>
                    <a:pt x="0" y="132085"/>
                    <a:pt x="92" y="129195"/>
                    <a:pt x="275" y="126319"/>
                  </a:cubicBezTo>
                  <a:cubicBezTo>
                    <a:pt x="2346" y="93682"/>
                    <a:pt x="16062" y="62801"/>
                    <a:pt x="39027" y="39536"/>
                  </a:cubicBezTo>
                  <a:cubicBezTo>
                    <a:pt x="64015" y="14222"/>
                    <a:pt x="97906" y="0"/>
                    <a:pt x="133245" y="0"/>
                  </a:cubicBezTo>
                  <a:cubicBezTo>
                    <a:pt x="168584" y="0"/>
                    <a:pt x="202476" y="14222"/>
                    <a:pt x="227464" y="39536"/>
                  </a:cubicBezTo>
                  <a:close/>
                  <a:moveTo>
                    <a:pt x="247111" y="149713"/>
                  </a:moveTo>
                  <a:lnTo>
                    <a:pt x="247111" y="134984"/>
                  </a:lnTo>
                  <a:lnTo>
                    <a:pt x="133245" y="134984"/>
                  </a:lnTo>
                  <a:lnTo>
                    <a:pt x="23091" y="134984"/>
                  </a:lnTo>
                  <a:lnTo>
                    <a:pt x="23091" y="149713"/>
                  </a:lnTo>
                  <a:lnTo>
                    <a:pt x="133247" y="149713"/>
                  </a:lnTo>
                  <a:lnTo>
                    <a:pt x="247111" y="149713"/>
                  </a:lnTo>
                  <a:close/>
                  <a:moveTo>
                    <a:pt x="45076" y="239034"/>
                  </a:moveTo>
                  <a:cubicBezTo>
                    <a:pt x="23717" y="217395"/>
                    <a:pt x="10906" y="188714"/>
                    <a:pt x="8849" y="158378"/>
                  </a:cubicBezTo>
                  <a:lnTo>
                    <a:pt x="133247" y="158378"/>
                  </a:lnTo>
                  <a:lnTo>
                    <a:pt x="257645" y="158378"/>
                  </a:lnTo>
                  <a:cubicBezTo>
                    <a:pt x="255587" y="188714"/>
                    <a:pt x="242777" y="217395"/>
                    <a:pt x="221417" y="239034"/>
                  </a:cubicBezTo>
                  <a:cubicBezTo>
                    <a:pt x="198033" y="262723"/>
                    <a:pt x="166317" y="276032"/>
                    <a:pt x="133247" y="276032"/>
                  </a:cubicBezTo>
                  <a:cubicBezTo>
                    <a:pt x="100177" y="276032"/>
                    <a:pt x="68461" y="262723"/>
                    <a:pt x="45076" y="239034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80D2E7-0A29-311D-74A8-500A10EF74DB}"/>
              </a:ext>
            </a:extLst>
          </p:cNvPr>
          <p:cNvGrpSpPr/>
          <p:nvPr/>
        </p:nvGrpSpPr>
        <p:grpSpPr>
          <a:xfrm>
            <a:off x="2610718" y="679818"/>
            <a:ext cx="375480" cy="313167"/>
            <a:chOff x="3357977" y="696862"/>
            <a:chExt cx="341345" cy="284697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652AD23-82EF-3955-E099-38217A38211E}"/>
                </a:ext>
              </a:extLst>
            </p:cNvPr>
            <p:cNvSpPr/>
            <p:nvPr/>
          </p:nvSpPr>
          <p:spPr>
            <a:xfrm rot="19800000">
              <a:off x="3357977" y="706890"/>
              <a:ext cx="266490" cy="134984"/>
            </a:xfrm>
            <a:custGeom>
              <a:avLst/>
              <a:gdLst>
                <a:gd name="connsiteX0" fmla="*/ 266490 w 266490"/>
                <a:gd name="connsiteY0" fmla="*/ 134984 h 134984"/>
                <a:gd name="connsiteX1" fmla="*/ 227464 w 266490"/>
                <a:gd name="connsiteY1" fmla="*/ 39536 h 134984"/>
                <a:gd name="connsiteX2" fmla="*/ 133245 w 266490"/>
                <a:gd name="connsiteY2" fmla="*/ 0 h 134984"/>
                <a:gd name="connsiteX3" fmla="*/ 39027 w 266490"/>
                <a:gd name="connsiteY3" fmla="*/ 39536 h 134984"/>
                <a:gd name="connsiteX4" fmla="*/ 0 w 266490"/>
                <a:gd name="connsiteY4" fmla="*/ 134984 h 134984"/>
                <a:gd name="connsiteX5" fmla="*/ 19532 w 266490"/>
                <a:gd name="connsiteY5" fmla="*/ 134984 h 134984"/>
                <a:gd name="connsiteX6" fmla="*/ 252106 w 266490"/>
                <a:gd name="connsiteY6" fmla="*/ 134984 h 134984"/>
                <a:gd name="connsiteX7" fmla="*/ 266490 w 266490"/>
                <a:gd name="connsiteY7" fmla="*/ 134984 h 13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90" h="134984">
                  <a:moveTo>
                    <a:pt x="266490" y="134984"/>
                  </a:moveTo>
                  <a:cubicBezTo>
                    <a:pt x="266490" y="99184"/>
                    <a:pt x="252452" y="64851"/>
                    <a:pt x="227464" y="39536"/>
                  </a:cubicBezTo>
                  <a:cubicBezTo>
                    <a:pt x="202476" y="14222"/>
                    <a:pt x="168584" y="0"/>
                    <a:pt x="133245" y="0"/>
                  </a:cubicBezTo>
                  <a:cubicBezTo>
                    <a:pt x="97906" y="0"/>
                    <a:pt x="64015" y="14222"/>
                    <a:pt x="39027" y="39536"/>
                  </a:cubicBezTo>
                  <a:cubicBezTo>
                    <a:pt x="14038" y="64851"/>
                    <a:pt x="0" y="99184"/>
                    <a:pt x="0" y="134984"/>
                  </a:cubicBezTo>
                  <a:lnTo>
                    <a:pt x="19532" y="134984"/>
                  </a:lnTo>
                  <a:lnTo>
                    <a:pt x="252106" y="134984"/>
                  </a:lnTo>
                  <a:lnTo>
                    <a:pt x="266490" y="134984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C2A9B8C-2400-7CB6-5F4D-103050C8414F}"/>
                </a:ext>
              </a:extLst>
            </p:cNvPr>
            <p:cNvSpPr/>
            <p:nvPr/>
          </p:nvSpPr>
          <p:spPr>
            <a:xfrm rot="19800000">
              <a:off x="3432832" y="836543"/>
              <a:ext cx="266490" cy="134984"/>
            </a:xfrm>
            <a:custGeom>
              <a:avLst/>
              <a:gdLst>
                <a:gd name="connsiteX0" fmla="*/ 0 w 266490"/>
                <a:gd name="connsiteY0" fmla="*/ 0 h 134984"/>
                <a:gd name="connsiteX1" fmla="*/ 39027 w 266490"/>
                <a:gd name="connsiteY1" fmla="*/ 95448 h 134984"/>
                <a:gd name="connsiteX2" fmla="*/ 133245 w 266490"/>
                <a:gd name="connsiteY2" fmla="*/ 134984 h 134984"/>
                <a:gd name="connsiteX3" fmla="*/ 227464 w 266490"/>
                <a:gd name="connsiteY3" fmla="*/ 95448 h 134984"/>
                <a:gd name="connsiteX4" fmla="*/ 266490 w 266490"/>
                <a:gd name="connsiteY4" fmla="*/ 0 h 134984"/>
                <a:gd name="connsiteX5" fmla="*/ 252106 w 266490"/>
                <a:gd name="connsiteY5" fmla="*/ 0 h 134984"/>
                <a:gd name="connsiteX6" fmla="*/ 19532 w 266490"/>
                <a:gd name="connsiteY6" fmla="*/ 0 h 134984"/>
                <a:gd name="connsiteX7" fmla="*/ 0 w 266490"/>
                <a:gd name="connsiteY7" fmla="*/ 0 h 13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90" h="134984">
                  <a:moveTo>
                    <a:pt x="0" y="0"/>
                  </a:moveTo>
                  <a:cubicBezTo>
                    <a:pt x="0" y="35800"/>
                    <a:pt x="14038" y="70134"/>
                    <a:pt x="39027" y="95448"/>
                  </a:cubicBezTo>
                  <a:cubicBezTo>
                    <a:pt x="64015" y="120763"/>
                    <a:pt x="97906" y="134984"/>
                    <a:pt x="133245" y="134984"/>
                  </a:cubicBezTo>
                  <a:cubicBezTo>
                    <a:pt x="168584" y="134984"/>
                    <a:pt x="202476" y="120763"/>
                    <a:pt x="227464" y="95448"/>
                  </a:cubicBezTo>
                  <a:cubicBezTo>
                    <a:pt x="252452" y="70134"/>
                    <a:pt x="266490" y="35800"/>
                    <a:pt x="266490" y="0"/>
                  </a:cubicBezTo>
                  <a:lnTo>
                    <a:pt x="252106" y="0"/>
                  </a:lnTo>
                  <a:lnTo>
                    <a:pt x="19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E8F8D40-87F0-38E2-186F-9E36154B75F2}"/>
                </a:ext>
              </a:extLst>
            </p:cNvPr>
            <p:cNvSpPr/>
            <p:nvPr/>
          </p:nvSpPr>
          <p:spPr>
            <a:xfrm rot="19800000">
              <a:off x="3414592" y="830560"/>
              <a:ext cx="232573" cy="14724"/>
            </a:xfrm>
            <a:custGeom>
              <a:avLst/>
              <a:gdLst>
                <a:gd name="connsiteX0" fmla="*/ 0 w 232573"/>
                <a:gd name="connsiteY0" fmla="*/ 0 h 14724"/>
                <a:gd name="connsiteX1" fmla="*/ 0 w 232573"/>
                <a:gd name="connsiteY1" fmla="*/ 14725 h 14724"/>
                <a:gd name="connsiteX2" fmla="*/ 232574 w 232573"/>
                <a:gd name="connsiteY2" fmla="*/ 14725 h 14724"/>
                <a:gd name="connsiteX3" fmla="*/ 232574 w 232573"/>
                <a:gd name="connsiteY3" fmla="*/ 0 h 14724"/>
                <a:gd name="connsiteX4" fmla="*/ 0 w 232573"/>
                <a:gd name="connsiteY4" fmla="*/ 0 h 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73" h="14724">
                  <a:moveTo>
                    <a:pt x="0" y="0"/>
                  </a:moveTo>
                  <a:lnTo>
                    <a:pt x="0" y="14725"/>
                  </a:lnTo>
                  <a:lnTo>
                    <a:pt x="232574" y="14725"/>
                  </a:lnTo>
                  <a:lnTo>
                    <a:pt x="2325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97BE8A3-72D7-2889-31EB-6C557BF0F450}"/>
                </a:ext>
              </a:extLst>
            </p:cNvPr>
            <p:cNvSpPr/>
            <p:nvPr/>
          </p:nvSpPr>
          <p:spPr>
            <a:xfrm rot="19800000">
              <a:off x="3395406" y="696862"/>
              <a:ext cx="266491" cy="284697"/>
            </a:xfrm>
            <a:custGeom>
              <a:avLst/>
              <a:gdLst>
                <a:gd name="connsiteX0" fmla="*/ 221415 w 266491"/>
                <a:gd name="connsiteY0" fmla="*/ 45663 h 284697"/>
                <a:gd name="connsiteX1" fmla="*/ 257643 w 266491"/>
                <a:gd name="connsiteY1" fmla="*/ 126319 h 284697"/>
                <a:gd name="connsiteX2" fmla="*/ 133245 w 266491"/>
                <a:gd name="connsiteY2" fmla="*/ 126319 h 284697"/>
                <a:gd name="connsiteX3" fmla="*/ 8847 w 266491"/>
                <a:gd name="connsiteY3" fmla="*/ 126319 h 284697"/>
                <a:gd name="connsiteX4" fmla="*/ 45075 w 266491"/>
                <a:gd name="connsiteY4" fmla="*/ 45663 h 284697"/>
                <a:gd name="connsiteX5" fmla="*/ 133245 w 266491"/>
                <a:gd name="connsiteY5" fmla="*/ 8665 h 284697"/>
                <a:gd name="connsiteX6" fmla="*/ 221415 w 266491"/>
                <a:gd name="connsiteY6" fmla="*/ 45663 h 284697"/>
                <a:gd name="connsiteX7" fmla="*/ 227464 w 266491"/>
                <a:gd name="connsiteY7" fmla="*/ 39536 h 284697"/>
                <a:gd name="connsiteX8" fmla="*/ 266216 w 266491"/>
                <a:gd name="connsiteY8" fmla="*/ 126319 h 284697"/>
                <a:gd name="connsiteX9" fmla="*/ 266490 w 266491"/>
                <a:gd name="connsiteY9" fmla="*/ 134984 h 284697"/>
                <a:gd name="connsiteX10" fmla="*/ 257937 w 266491"/>
                <a:gd name="connsiteY10" fmla="*/ 134984 h 284697"/>
                <a:gd name="connsiteX11" fmla="*/ 255664 w 266491"/>
                <a:gd name="connsiteY11" fmla="*/ 134984 h 284697"/>
                <a:gd name="connsiteX12" fmla="*/ 255664 w 266491"/>
                <a:gd name="connsiteY12" fmla="*/ 149713 h 284697"/>
                <a:gd name="connsiteX13" fmla="*/ 257938 w 266491"/>
                <a:gd name="connsiteY13" fmla="*/ 149713 h 284697"/>
                <a:gd name="connsiteX14" fmla="*/ 266492 w 266491"/>
                <a:gd name="connsiteY14" fmla="*/ 149713 h 284697"/>
                <a:gd name="connsiteX15" fmla="*/ 266217 w 266491"/>
                <a:gd name="connsiteY15" fmla="*/ 158378 h 284697"/>
                <a:gd name="connsiteX16" fmla="*/ 227465 w 266491"/>
                <a:gd name="connsiteY16" fmla="*/ 245161 h 284697"/>
                <a:gd name="connsiteX17" fmla="*/ 133247 w 266491"/>
                <a:gd name="connsiteY17" fmla="*/ 284697 h 284697"/>
                <a:gd name="connsiteX18" fmla="*/ 39028 w 266491"/>
                <a:gd name="connsiteY18" fmla="*/ 245161 h 284697"/>
                <a:gd name="connsiteX19" fmla="*/ 276 w 266491"/>
                <a:gd name="connsiteY19" fmla="*/ 158378 h 284697"/>
                <a:gd name="connsiteX20" fmla="*/ 2 w 266491"/>
                <a:gd name="connsiteY20" fmla="*/ 149713 h 284697"/>
                <a:gd name="connsiteX21" fmla="*/ 8555 w 266491"/>
                <a:gd name="connsiteY21" fmla="*/ 149713 h 284697"/>
                <a:gd name="connsiteX22" fmla="*/ 14537 w 266491"/>
                <a:gd name="connsiteY22" fmla="*/ 149713 h 284697"/>
                <a:gd name="connsiteX23" fmla="*/ 14537 w 266491"/>
                <a:gd name="connsiteY23" fmla="*/ 134984 h 284697"/>
                <a:gd name="connsiteX24" fmla="*/ 8554 w 266491"/>
                <a:gd name="connsiteY24" fmla="*/ 134984 h 284697"/>
                <a:gd name="connsiteX25" fmla="*/ 0 w 266491"/>
                <a:gd name="connsiteY25" fmla="*/ 134984 h 284697"/>
                <a:gd name="connsiteX26" fmla="*/ 275 w 266491"/>
                <a:gd name="connsiteY26" fmla="*/ 126319 h 284697"/>
                <a:gd name="connsiteX27" fmla="*/ 39027 w 266491"/>
                <a:gd name="connsiteY27" fmla="*/ 39536 h 284697"/>
                <a:gd name="connsiteX28" fmla="*/ 133245 w 266491"/>
                <a:gd name="connsiteY28" fmla="*/ 0 h 284697"/>
                <a:gd name="connsiteX29" fmla="*/ 227464 w 266491"/>
                <a:gd name="connsiteY29" fmla="*/ 39536 h 284697"/>
                <a:gd name="connsiteX30" fmla="*/ 247111 w 266491"/>
                <a:gd name="connsiteY30" fmla="*/ 149713 h 284697"/>
                <a:gd name="connsiteX31" fmla="*/ 247111 w 266491"/>
                <a:gd name="connsiteY31" fmla="*/ 134984 h 284697"/>
                <a:gd name="connsiteX32" fmla="*/ 133245 w 266491"/>
                <a:gd name="connsiteY32" fmla="*/ 134984 h 284697"/>
                <a:gd name="connsiteX33" fmla="*/ 23091 w 266491"/>
                <a:gd name="connsiteY33" fmla="*/ 134984 h 284697"/>
                <a:gd name="connsiteX34" fmla="*/ 23091 w 266491"/>
                <a:gd name="connsiteY34" fmla="*/ 149713 h 284697"/>
                <a:gd name="connsiteX35" fmla="*/ 133247 w 266491"/>
                <a:gd name="connsiteY35" fmla="*/ 149713 h 284697"/>
                <a:gd name="connsiteX36" fmla="*/ 247111 w 266491"/>
                <a:gd name="connsiteY36" fmla="*/ 149713 h 284697"/>
                <a:gd name="connsiteX37" fmla="*/ 45076 w 266491"/>
                <a:gd name="connsiteY37" fmla="*/ 239034 h 284697"/>
                <a:gd name="connsiteX38" fmla="*/ 8849 w 266491"/>
                <a:gd name="connsiteY38" fmla="*/ 158378 h 284697"/>
                <a:gd name="connsiteX39" fmla="*/ 133247 w 266491"/>
                <a:gd name="connsiteY39" fmla="*/ 158378 h 284697"/>
                <a:gd name="connsiteX40" fmla="*/ 257645 w 266491"/>
                <a:gd name="connsiteY40" fmla="*/ 158378 h 284697"/>
                <a:gd name="connsiteX41" fmla="*/ 221417 w 266491"/>
                <a:gd name="connsiteY41" fmla="*/ 239034 h 284697"/>
                <a:gd name="connsiteX42" fmla="*/ 133247 w 266491"/>
                <a:gd name="connsiteY42" fmla="*/ 276032 h 284697"/>
                <a:gd name="connsiteX43" fmla="*/ 45076 w 266491"/>
                <a:gd name="connsiteY43" fmla="*/ 239034 h 28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91" h="284697">
                  <a:moveTo>
                    <a:pt x="221415" y="45663"/>
                  </a:moveTo>
                  <a:cubicBezTo>
                    <a:pt x="242775" y="67302"/>
                    <a:pt x="255585" y="95983"/>
                    <a:pt x="257643" y="126319"/>
                  </a:cubicBezTo>
                  <a:lnTo>
                    <a:pt x="133245" y="126319"/>
                  </a:lnTo>
                  <a:lnTo>
                    <a:pt x="8847" y="126319"/>
                  </a:lnTo>
                  <a:cubicBezTo>
                    <a:pt x="10905" y="95983"/>
                    <a:pt x="23715" y="67302"/>
                    <a:pt x="45075" y="45663"/>
                  </a:cubicBezTo>
                  <a:cubicBezTo>
                    <a:pt x="68459" y="21974"/>
                    <a:pt x="100175" y="8665"/>
                    <a:pt x="133245" y="8665"/>
                  </a:cubicBezTo>
                  <a:cubicBezTo>
                    <a:pt x="166315" y="8665"/>
                    <a:pt x="198031" y="21974"/>
                    <a:pt x="221415" y="45663"/>
                  </a:cubicBezTo>
                  <a:close/>
                  <a:moveTo>
                    <a:pt x="227464" y="39536"/>
                  </a:moveTo>
                  <a:cubicBezTo>
                    <a:pt x="250428" y="62801"/>
                    <a:pt x="264144" y="93682"/>
                    <a:pt x="266216" y="126319"/>
                  </a:cubicBezTo>
                  <a:cubicBezTo>
                    <a:pt x="266398" y="129195"/>
                    <a:pt x="266490" y="132085"/>
                    <a:pt x="266490" y="134984"/>
                  </a:cubicBezTo>
                  <a:lnTo>
                    <a:pt x="257937" y="134984"/>
                  </a:lnTo>
                  <a:lnTo>
                    <a:pt x="255664" y="134984"/>
                  </a:lnTo>
                  <a:lnTo>
                    <a:pt x="255664" y="149713"/>
                  </a:lnTo>
                  <a:lnTo>
                    <a:pt x="257938" y="149713"/>
                  </a:lnTo>
                  <a:lnTo>
                    <a:pt x="266492" y="149713"/>
                  </a:lnTo>
                  <a:cubicBezTo>
                    <a:pt x="266492" y="152612"/>
                    <a:pt x="266400" y="155502"/>
                    <a:pt x="266217" y="158378"/>
                  </a:cubicBezTo>
                  <a:cubicBezTo>
                    <a:pt x="264146" y="191015"/>
                    <a:pt x="250430" y="221897"/>
                    <a:pt x="227465" y="245161"/>
                  </a:cubicBezTo>
                  <a:cubicBezTo>
                    <a:pt x="202477" y="270475"/>
                    <a:pt x="168586" y="284697"/>
                    <a:pt x="133247" y="284697"/>
                  </a:cubicBezTo>
                  <a:cubicBezTo>
                    <a:pt x="97908" y="284697"/>
                    <a:pt x="64016" y="270475"/>
                    <a:pt x="39028" y="245161"/>
                  </a:cubicBezTo>
                  <a:cubicBezTo>
                    <a:pt x="16064" y="221897"/>
                    <a:pt x="2347" y="191015"/>
                    <a:pt x="276" y="158378"/>
                  </a:cubicBezTo>
                  <a:cubicBezTo>
                    <a:pt x="94" y="155502"/>
                    <a:pt x="2" y="152612"/>
                    <a:pt x="2" y="149713"/>
                  </a:cubicBezTo>
                  <a:lnTo>
                    <a:pt x="8555" y="149713"/>
                  </a:lnTo>
                  <a:lnTo>
                    <a:pt x="14537" y="149713"/>
                  </a:lnTo>
                  <a:lnTo>
                    <a:pt x="14537" y="134984"/>
                  </a:lnTo>
                  <a:lnTo>
                    <a:pt x="8554" y="134984"/>
                  </a:lnTo>
                  <a:lnTo>
                    <a:pt x="0" y="134984"/>
                  </a:lnTo>
                  <a:cubicBezTo>
                    <a:pt x="0" y="132085"/>
                    <a:pt x="92" y="129195"/>
                    <a:pt x="275" y="126319"/>
                  </a:cubicBezTo>
                  <a:cubicBezTo>
                    <a:pt x="2346" y="93682"/>
                    <a:pt x="16062" y="62801"/>
                    <a:pt x="39027" y="39536"/>
                  </a:cubicBezTo>
                  <a:cubicBezTo>
                    <a:pt x="64015" y="14222"/>
                    <a:pt x="97906" y="0"/>
                    <a:pt x="133245" y="0"/>
                  </a:cubicBezTo>
                  <a:cubicBezTo>
                    <a:pt x="168584" y="0"/>
                    <a:pt x="202476" y="14222"/>
                    <a:pt x="227464" y="39536"/>
                  </a:cubicBezTo>
                  <a:close/>
                  <a:moveTo>
                    <a:pt x="247111" y="149713"/>
                  </a:moveTo>
                  <a:lnTo>
                    <a:pt x="247111" y="134984"/>
                  </a:lnTo>
                  <a:lnTo>
                    <a:pt x="133245" y="134984"/>
                  </a:lnTo>
                  <a:lnTo>
                    <a:pt x="23091" y="134984"/>
                  </a:lnTo>
                  <a:lnTo>
                    <a:pt x="23091" y="149713"/>
                  </a:lnTo>
                  <a:lnTo>
                    <a:pt x="133247" y="149713"/>
                  </a:lnTo>
                  <a:lnTo>
                    <a:pt x="247111" y="149713"/>
                  </a:lnTo>
                  <a:close/>
                  <a:moveTo>
                    <a:pt x="45076" y="239034"/>
                  </a:moveTo>
                  <a:cubicBezTo>
                    <a:pt x="23717" y="217395"/>
                    <a:pt x="10906" y="188714"/>
                    <a:pt x="8849" y="158378"/>
                  </a:cubicBezTo>
                  <a:lnTo>
                    <a:pt x="133247" y="158378"/>
                  </a:lnTo>
                  <a:lnTo>
                    <a:pt x="257645" y="158378"/>
                  </a:lnTo>
                  <a:cubicBezTo>
                    <a:pt x="255587" y="188714"/>
                    <a:pt x="242777" y="217395"/>
                    <a:pt x="221417" y="239034"/>
                  </a:cubicBezTo>
                  <a:cubicBezTo>
                    <a:pt x="198033" y="262723"/>
                    <a:pt x="166317" y="276032"/>
                    <a:pt x="133247" y="276032"/>
                  </a:cubicBezTo>
                  <a:cubicBezTo>
                    <a:pt x="100177" y="276032"/>
                    <a:pt x="68461" y="262723"/>
                    <a:pt x="45076" y="239034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E8D57D2-A05C-9A97-6BDD-BBB2FB57AD9C}"/>
              </a:ext>
            </a:extLst>
          </p:cNvPr>
          <p:cNvGrpSpPr/>
          <p:nvPr/>
        </p:nvGrpSpPr>
        <p:grpSpPr>
          <a:xfrm>
            <a:off x="2610718" y="1913121"/>
            <a:ext cx="375480" cy="313167"/>
            <a:chOff x="3357976" y="1739062"/>
            <a:chExt cx="341345" cy="284697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6562CF-34EC-AAA8-C035-90FEFA46489D}"/>
                </a:ext>
              </a:extLst>
            </p:cNvPr>
            <p:cNvSpPr/>
            <p:nvPr/>
          </p:nvSpPr>
          <p:spPr>
            <a:xfrm rot="19800000">
              <a:off x="3357976" y="1749090"/>
              <a:ext cx="266490" cy="134984"/>
            </a:xfrm>
            <a:custGeom>
              <a:avLst/>
              <a:gdLst>
                <a:gd name="connsiteX0" fmla="*/ 266490 w 266490"/>
                <a:gd name="connsiteY0" fmla="*/ 134984 h 134984"/>
                <a:gd name="connsiteX1" fmla="*/ 227464 w 266490"/>
                <a:gd name="connsiteY1" fmla="*/ 39536 h 134984"/>
                <a:gd name="connsiteX2" fmla="*/ 133245 w 266490"/>
                <a:gd name="connsiteY2" fmla="*/ 0 h 134984"/>
                <a:gd name="connsiteX3" fmla="*/ 39027 w 266490"/>
                <a:gd name="connsiteY3" fmla="*/ 39536 h 134984"/>
                <a:gd name="connsiteX4" fmla="*/ 0 w 266490"/>
                <a:gd name="connsiteY4" fmla="*/ 134984 h 134984"/>
                <a:gd name="connsiteX5" fmla="*/ 19532 w 266490"/>
                <a:gd name="connsiteY5" fmla="*/ 134984 h 134984"/>
                <a:gd name="connsiteX6" fmla="*/ 252106 w 266490"/>
                <a:gd name="connsiteY6" fmla="*/ 134984 h 134984"/>
                <a:gd name="connsiteX7" fmla="*/ 266490 w 266490"/>
                <a:gd name="connsiteY7" fmla="*/ 134984 h 13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90" h="134984">
                  <a:moveTo>
                    <a:pt x="266490" y="134984"/>
                  </a:moveTo>
                  <a:cubicBezTo>
                    <a:pt x="266490" y="99184"/>
                    <a:pt x="252452" y="64851"/>
                    <a:pt x="227464" y="39536"/>
                  </a:cubicBezTo>
                  <a:cubicBezTo>
                    <a:pt x="202476" y="14222"/>
                    <a:pt x="168584" y="0"/>
                    <a:pt x="133245" y="0"/>
                  </a:cubicBezTo>
                  <a:cubicBezTo>
                    <a:pt x="97906" y="0"/>
                    <a:pt x="64015" y="14222"/>
                    <a:pt x="39027" y="39536"/>
                  </a:cubicBezTo>
                  <a:cubicBezTo>
                    <a:pt x="14038" y="64851"/>
                    <a:pt x="0" y="99184"/>
                    <a:pt x="0" y="134984"/>
                  </a:cubicBezTo>
                  <a:lnTo>
                    <a:pt x="19532" y="134984"/>
                  </a:lnTo>
                  <a:lnTo>
                    <a:pt x="252106" y="134984"/>
                  </a:lnTo>
                  <a:lnTo>
                    <a:pt x="266490" y="134984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A9A6508-EC10-4ACE-3C57-0FC1A16FC6C3}"/>
                </a:ext>
              </a:extLst>
            </p:cNvPr>
            <p:cNvSpPr/>
            <p:nvPr/>
          </p:nvSpPr>
          <p:spPr>
            <a:xfrm rot="19800000">
              <a:off x="3432831" y="1878743"/>
              <a:ext cx="266490" cy="134984"/>
            </a:xfrm>
            <a:custGeom>
              <a:avLst/>
              <a:gdLst>
                <a:gd name="connsiteX0" fmla="*/ 0 w 266490"/>
                <a:gd name="connsiteY0" fmla="*/ 0 h 134984"/>
                <a:gd name="connsiteX1" fmla="*/ 39027 w 266490"/>
                <a:gd name="connsiteY1" fmla="*/ 95448 h 134984"/>
                <a:gd name="connsiteX2" fmla="*/ 133245 w 266490"/>
                <a:gd name="connsiteY2" fmla="*/ 134984 h 134984"/>
                <a:gd name="connsiteX3" fmla="*/ 227464 w 266490"/>
                <a:gd name="connsiteY3" fmla="*/ 95448 h 134984"/>
                <a:gd name="connsiteX4" fmla="*/ 266490 w 266490"/>
                <a:gd name="connsiteY4" fmla="*/ 0 h 134984"/>
                <a:gd name="connsiteX5" fmla="*/ 252106 w 266490"/>
                <a:gd name="connsiteY5" fmla="*/ 0 h 134984"/>
                <a:gd name="connsiteX6" fmla="*/ 19532 w 266490"/>
                <a:gd name="connsiteY6" fmla="*/ 0 h 134984"/>
                <a:gd name="connsiteX7" fmla="*/ 0 w 266490"/>
                <a:gd name="connsiteY7" fmla="*/ 0 h 13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90" h="134984">
                  <a:moveTo>
                    <a:pt x="0" y="0"/>
                  </a:moveTo>
                  <a:cubicBezTo>
                    <a:pt x="0" y="35800"/>
                    <a:pt x="14038" y="70134"/>
                    <a:pt x="39027" y="95448"/>
                  </a:cubicBezTo>
                  <a:cubicBezTo>
                    <a:pt x="64015" y="120763"/>
                    <a:pt x="97906" y="134984"/>
                    <a:pt x="133245" y="134984"/>
                  </a:cubicBezTo>
                  <a:cubicBezTo>
                    <a:pt x="168584" y="134984"/>
                    <a:pt x="202476" y="120763"/>
                    <a:pt x="227464" y="95448"/>
                  </a:cubicBezTo>
                  <a:cubicBezTo>
                    <a:pt x="252452" y="70134"/>
                    <a:pt x="266490" y="35800"/>
                    <a:pt x="266490" y="0"/>
                  </a:cubicBezTo>
                  <a:lnTo>
                    <a:pt x="252106" y="0"/>
                  </a:lnTo>
                  <a:lnTo>
                    <a:pt x="19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727A24E-C98A-FFCE-339D-FE2DDD84B7DC}"/>
                </a:ext>
              </a:extLst>
            </p:cNvPr>
            <p:cNvSpPr/>
            <p:nvPr/>
          </p:nvSpPr>
          <p:spPr>
            <a:xfrm rot="19800000">
              <a:off x="3414591" y="1872760"/>
              <a:ext cx="232573" cy="14724"/>
            </a:xfrm>
            <a:custGeom>
              <a:avLst/>
              <a:gdLst>
                <a:gd name="connsiteX0" fmla="*/ 0 w 232573"/>
                <a:gd name="connsiteY0" fmla="*/ 0 h 14724"/>
                <a:gd name="connsiteX1" fmla="*/ 0 w 232573"/>
                <a:gd name="connsiteY1" fmla="*/ 14725 h 14724"/>
                <a:gd name="connsiteX2" fmla="*/ 232574 w 232573"/>
                <a:gd name="connsiteY2" fmla="*/ 14725 h 14724"/>
                <a:gd name="connsiteX3" fmla="*/ 232574 w 232573"/>
                <a:gd name="connsiteY3" fmla="*/ 0 h 14724"/>
                <a:gd name="connsiteX4" fmla="*/ 0 w 232573"/>
                <a:gd name="connsiteY4" fmla="*/ 0 h 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73" h="14724">
                  <a:moveTo>
                    <a:pt x="0" y="0"/>
                  </a:moveTo>
                  <a:lnTo>
                    <a:pt x="0" y="14725"/>
                  </a:lnTo>
                  <a:lnTo>
                    <a:pt x="232574" y="14725"/>
                  </a:lnTo>
                  <a:lnTo>
                    <a:pt x="2325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E1E7F9C-26A1-F53F-7431-F48E3B4D0D43}"/>
                </a:ext>
              </a:extLst>
            </p:cNvPr>
            <p:cNvSpPr/>
            <p:nvPr/>
          </p:nvSpPr>
          <p:spPr>
            <a:xfrm rot="19800000">
              <a:off x="3395405" y="1739062"/>
              <a:ext cx="266491" cy="284697"/>
            </a:xfrm>
            <a:custGeom>
              <a:avLst/>
              <a:gdLst>
                <a:gd name="connsiteX0" fmla="*/ 221415 w 266491"/>
                <a:gd name="connsiteY0" fmla="*/ 45663 h 284697"/>
                <a:gd name="connsiteX1" fmla="*/ 257643 w 266491"/>
                <a:gd name="connsiteY1" fmla="*/ 126319 h 284697"/>
                <a:gd name="connsiteX2" fmla="*/ 133245 w 266491"/>
                <a:gd name="connsiteY2" fmla="*/ 126319 h 284697"/>
                <a:gd name="connsiteX3" fmla="*/ 8847 w 266491"/>
                <a:gd name="connsiteY3" fmla="*/ 126319 h 284697"/>
                <a:gd name="connsiteX4" fmla="*/ 45075 w 266491"/>
                <a:gd name="connsiteY4" fmla="*/ 45663 h 284697"/>
                <a:gd name="connsiteX5" fmla="*/ 133245 w 266491"/>
                <a:gd name="connsiteY5" fmla="*/ 8665 h 284697"/>
                <a:gd name="connsiteX6" fmla="*/ 221415 w 266491"/>
                <a:gd name="connsiteY6" fmla="*/ 45663 h 284697"/>
                <a:gd name="connsiteX7" fmla="*/ 227464 w 266491"/>
                <a:gd name="connsiteY7" fmla="*/ 39536 h 284697"/>
                <a:gd name="connsiteX8" fmla="*/ 266216 w 266491"/>
                <a:gd name="connsiteY8" fmla="*/ 126319 h 284697"/>
                <a:gd name="connsiteX9" fmla="*/ 266490 w 266491"/>
                <a:gd name="connsiteY9" fmla="*/ 134984 h 284697"/>
                <a:gd name="connsiteX10" fmla="*/ 257937 w 266491"/>
                <a:gd name="connsiteY10" fmla="*/ 134984 h 284697"/>
                <a:gd name="connsiteX11" fmla="*/ 255664 w 266491"/>
                <a:gd name="connsiteY11" fmla="*/ 134984 h 284697"/>
                <a:gd name="connsiteX12" fmla="*/ 255664 w 266491"/>
                <a:gd name="connsiteY12" fmla="*/ 149713 h 284697"/>
                <a:gd name="connsiteX13" fmla="*/ 257938 w 266491"/>
                <a:gd name="connsiteY13" fmla="*/ 149713 h 284697"/>
                <a:gd name="connsiteX14" fmla="*/ 266492 w 266491"/>
                <a:gd name="connsiteY14" fmla="*/ 149713 h 284697"/>
                <a:gd name="connsiteX15" fmla="*/ 266217 w 266491"/>
                <a:gd name="connsiteY15" fmla="*/ 158378 h 284697"/>
                <a:gd name="connsiteX16" fmla="*/ 227465 w 266491"/>
                <a:gd name="connsiteY16" fmla="*/ 245161 h 284697"/>
                <a:gd name="connsiteX17" fmla="*/ 133247 w 266491"/>
                <a:gd name="connsiteY17" fmla="*/ 284697 h 284697"/>
                <a:gd name="connsiteX18" fmla="*/ 39028 w 266491"/>
                <a:gd name="connsiteY18" fmla="*/ 245161 h 284697"/>
                <a:gd name="connsiteX19" fmla="*/ 276 w 266491"/>
                <a:gd name="connsiteY19" fmla="*/ 158378 h 284697"/>
                <a:gd name="connsiteX20" fmla="*/ 2 w 266491"/>
                <a:gd name="connsiteY20" fmla="*/ 149713 h 284697"/>
                <a:gd name="connsiteX21" fmla="*/ 8555 w 266491"/>
                <a:gd name="connsiteY21" fmla="*/ 149713 h 284697"/>
                <a:gd name="connsiteX22" fmla="*/ 14537 w 266491"/>
                <a:gd name="connsiteY22" fmla="*/ 149713 h 284697"/>
                <a:gd name="connsiteX23" fmla="*/ 14537 w 266491"/>
                <a:gd name="connsiteY23" fmla="*/ 134984 h 284697"/>
                <a:gd name="connsiteX24" fmla="*/ 8554 w 266491"/>
                <a:gd name="connsiteY24" fmla="*/ 134984 h 284697"/>
                <a:gd name="connsiteX25" fmla="*/ 0 w 266491"/>
                <a:gd name="connsiteY25" fmla="*/ 134984 h 284697"/>
                <a:gd name="connsiteX26" fmla="*/ 275 w 266491"/>
                <a:gd name="connsiteY26" fmla="*/ 126319 h 284697"/>
                <a:gd name="connsiteX27" fmla="*/ 39027 w 266491"/>
                <a:gd name="connsiteY27" fmla="*/ 39536 h 284697"/>
                <a:gd name="connsiteX28" fmla="*/ 133245 w 266491"/>
                <a:gd name="connsiteY28" fmla="*/ 0 h 284697"/>
                <a:gd name="connsiteX29" fmla="*/ 227464 w 266491"/>
                <a:gd name="connsiteY29" fmla="*/ 39536 h 284697"/>
                <a:gd name="connsiteX30" fmla="*/ 247111 w 266491"/>
                <a:gd name="connsiteY30" fmla="*/ 149713 h 284697"/>
                <a:gd name="connsiteX31" fmla="*/ 247111 w 266491"/>
                <a:gd name="connsiteY31" fmla="*/ 134984 h 284697"/>
                <a:gd name="connsiteX32" fmla="*/ 133245 w 266491"/>
                <a:gd name="connsiteY32" fmla="*/ 134984 h 284697"/>
                <a:gd name="connsiteX33" fmla="*/ 23091 w 266491"/>
                <a:gd name="connsiteY33" fmla="*/ 134984 h 284697"/>
                <a:gd name="connsiteX34" fmla="*/ 23091 w 266491"/>
                <a:gd name="connsiteY34" fmla="*/ 149713 h 284697"/>
                <a:gd name="connsiteX35" fmla="*/ 133247 w 266491"/>
                <a:gd name="connsiteY35" fmla="*/ 149713 h 284697"/>
                <a:gd name="connsiteX36" fmla="*/ 247111 w 266491"/>
                <a:gd name="connsiteY36" fmla="*/ 149713 h 284697"/>
                <a:gd name="connsiteX37" fmla="*/ 45076 w 266491"/>
                <a:gd name="connsiteY37" fmla="*/ 239034 h 284697"/>
                <a:gd name="connsiteX38" fmla="*/ 8849 w 266491"/>
                <a:gd name="connsiteY38" fmla="*/ 158378 h 284697"/>
                <a:gd name="connsiteX39" fmla="*/ 133247 w 266491"/>
                <a:gd name="connsiteY39" fmla="*/ 158378 h 284697"/>
                <a:gd name="connsiteX40" fmla="*/ 257645 w 266491"/>
                <a:gd name="connsiteY40" fmla="*/ 158378 h 284697"/>
                <a:gd name="connsiteX41" fmla="*/ 221417 w 266491"/>
                <a:gd name="connsiteY41" fmla="*/ 239034 h 284697"/>
                <a:gd name="connsiteX42" fmla="*/ 133247 w 266491"/>
                <a:gd name="connsiteY42" fmla="*/ 276032 h 284697"/>
                <a:gd name="connsiteX43" fmla="*/ 45076 w 266491"/>
                <a:gd name="connsiteY43" fmla="*/ 239034 h 28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91" h="284697">
                  <a:moveTo>
                    <a:pt x="221415" y="45663"/>
                  </a:moveTo>
                  <a:cubicBezTo>
                    <a:pt x="242775" y="67302"/>
                    <a:pt x="255585" y="95983"/>
                    <a:pt x="257643" y="126319"/>
                  </a:cubicBezTo>
                  <a:lnTo>
                    <a:pt x="133245" y="126319"/>
                  </a:lnTo>
                  <a:lnTo>
                    <a:pt x="8847" y="126319"/>
                  </a:lnTo>
                  <a:cubicBezTo>
                    <a:pt x="10905" y="95983"/>
                    <a:pt x="23715" y="67302"/>
                    <a:pt x="45075" y="45663"/>
                  </a:cubicBezTo>
                  <a:cubicBezTo>
                    <a:pt x="68459" y="21974"/>
                    <a:pt x="100175" y="8665"/>
                    <a:pt x="133245" y="8665"/>
                  </a:cubicBezTo>
                  <a:cubicBezTo>
                    <a:pt x="166315" y="8665"/>
                    <a:pt x="198031" y="21974"/>
                    <a:pt x="221415" y="45663"/>
                  </a:cubicBezTo>
                  <a:close/>
                  <a:moveTo>
                    <a:pt x="227464" y="39536"/>
                  </a:moveTo>
                  <a:cubicBezTo>
                    <a:pt x="250428" y="62801"/>
                    <a:pt x="264144" y="93682"/>
                    <a:pt x="266216" y="126319"/>
                  </a:cubicBezTo>
                  <a:cubicBezTo>
                    <a:pt x="266398" y="129195"/>
                    <a:pt x="266490" y="132085"/>
                    <a:pt x="266490" y="134984"/>
                  </a:cubicBezTo>
                  <a:lnTo>
                    <a:pt x="257937" y="134984"/>
                  </a:lnTo>
                  <a:lnTo>
                    <a:pt x="255664" y="134984"/>
                  </a:lnTo>
                  <a:lnTo>
                    <a:pt x="255664" y="149713"/>
                  </a:lnTo>
                  <a:lnTo>
                    <a:pt x="257938" y="149713"/>
                  </a:lnTo>
                  <a:lnTo>
                    <a:pt x="266492" y="149713"/>
                  </a:lnTo>
                  <a:cubicBezTo>
                    <a:pt x="266492" y="152612"/>
                    <a:pt x="266400" y="155502"/>
                    <a:pt x="266217" y="158378"/>
                  </a:cubicBezTo>
                  <a:cubicBezTo>
                    <a:pt x="264146" y="191015"/>
                    <a:pt x="250430" y="221897"/>
                    <a:pt x="227465" y="245161"/>
                  </a:cubicBezTo>
                  <a:cubicBezTo>
                    <a:pt x="202477" y="270475"/>
                    <a:pt x="168586" y="284697"/>
                    <a:pt x="133247" y="284697"/>
                  </a:cubicBezTo>
                  <a:cubicBezTo>
                    <a:pt x="97908" y="284697"/>
                    <a:pt x="64016" y="270475"/>
                    <a:pt x="39028" y="245161"/>
                  </a:cubicBezTo>
                  <a:cubicBezTo>
                    <a:pt x="16064" y="221897"/>
                    <a:pt x="2347" y="191015"/>
                    <a:pt x="276" y="158378"/>
                  </a:cubicBezTo>
                  <a:cubicBezTo>
                    <a:pt x="94" y="155502"/>
                    <a:pt x="2" y="152612"/>
                    <a:pt x="2" y="149713"/>
                  </a:cubicBezTo>
                  <a:lnTo>
                    <a:pt x="8555" y="149713"/>
                  </a:lnTo>
                  <a:lnTo>
                    <a:pt x="14537" y="149713"/>
                  </a:lnTo>
                  <a:lnTo>
                    <a:pt x="14537" y="134984"/>
                  </a:lnTo>
                  <a:lnTo>
                    <a:pt x="8554" y="134984"/>
                  </a:lnTo>
                  <a:lnTo>
                    <a:pt x="0" y="134984"/>
                  </a:lnTo>
                  <a:cubicBezTo>
                    <a:pt x="0" y="132085"/>
                    <a:pt x="92" y="129195"/>
                    <a:pt x="275" y="126319"/>
                  </a:cubicBezTo>
                  <a:cubicBezTo>
                    <a:pt x="2346" y="93682"/>
                    <a:pt x="16062" y="62801"/>
                    <a:pt x="39027" y="39536"/>
                  </a:cubicBezTo>
                  <a:cubicBezTo>
                    <a:pt x="64015" y="14222"/>
                    <a:pt x="97906" y="0"/>
                    <a:pt x="133245" y="0"/>
                  </a:cubicBezTo>
                  <a:cubicBezTo>
                    <a:pt x="168584" y="0"/>
                    <a:pt x="202476" y="14222"/>
                    <a:pt x="227464" y="39536"/>
                  </a:cubicBezTo>
                  <a:close/>
                  <a:moveTo>
                    <a:pt x="247111" y="149713"/>
                  </a:moveTo>
                  <a:lnTo>
                    <a:pt x="247111" y="134984"/>
                  </a:lnTo>
                  <a:lnTo>
                    <a:pt x="133245" y="134984"/>
                  </a:lnTo>
                  <a:lnTo>
                    <a:pt x="23091" y="134984"/>
                  </a:lnTo>
                  <a:lnTo>
                    <a:pt x="23091" y="149713"/>
                  </a:lnTo>
                  <a:lnTo>
                    <a:pt x="133247" y="149713"/>
                  </a:lnTo>
                  <a:lnTo>
                    <a:pt x="247111" y="149713"/>
                  </a:lnTo>
                  <a:close/>
                  <a:moveTo>
                    <a:pt x="45076" y="239034"/>
                  </a:moveTo>
                  <a:cubicBezTo>
                    <a:pt x="23717" y="217395"/>
                    <a:pt x="10906" y="188714"/>
                    <a:pt x="8849" y="158378"/>
                  </a:cubicBezTo>
                  <a:lnTo>
                    <a:pt x="133247" y="158378"/>
                  </a:lnTo>
                  <a:lnTo>
                    <a:pt x="257645" y="158378"/>
                  </a:lnTo>
                  <a:cubicBezTo>
                    <a:pt x="255587" y="188714"/>
                    <a:pt x="242777" y="217395"/>
                    <a:pt x="221417" y="239034"/>
                  </a:cubicBezTo>
                  <a:cubicBezTo>
                    <a:pt x="198033" y="262723"/>
                    <a:pt x="166317" y="276032"/>
                    <a:pt x="133247" y="276032"/>
                  </a:cubicBezTo>
                  <a:cubicBezTo>
                    <a:pt x="100177" y="276032"/>
                    <a:pt x="68461" y="262723"/>
                    <a:pt x="45076" y="239034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C5564C-1288-E93A-2011-BA34249F8C0A}"/>
              </a:ext>
            </a:extLst>
          </p:cNvPr>
          <p:cNvGrpSpPr/>
          <p:nvPr/>
        </p:nvGrpSpPr>
        <p:grpSpPr>
          <a:xfrm>
            <a:off x="9180550" y="1888035"/>
            <a:ext cx="375480" cy="313167"/>
            <a:chOff x="8548586" y="1740380"/>
            <a:chExt cx="341345" cy="284697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5BEFC8A-0C7B-B91F-FC26-7E3F97E43632}"/>
                </a:ext>
              </a:extLst>
            </p:cNvPr>
            <p:cNvSpPr/>
            <p:nvPr/>
          </p:nvSpPr>
          <p:spPr>
            <a:xfrm rot="1800000">
              <a:off x="8623441" y="1750408"/>
              <a:ext cx="266490" cy="134984"/>
            </a:xfrm>
            <a:custGeom>
              <a:avLst/>
              <a:gdLst>
                <a:gd name="connsiteX0" fmla="*/ 266490 w 266490"/>
                <a:gd name="connsiteY0" fmla="*/ 134984 h 134984"/>
                <a:gd name="connsiteX1" fmla="*/ 227464 w 266490"/>
                <a:gd name="connsiteY1" fmla="*/ 39536 h 134984"/>
                <a:gd name="connsiteX2" fmla="*/ 133245 w 266490"/>
                <a:gd name="connsiteY2" fmla="*/ 0 h 134984"/>
                <a:gd name="connsiteX3" fmla="*/ 39027 w 266490"/>
                <a:gd name="connsiteY3" fmla="*/ 39536 h 134984"/>
                <a:gd name="connsiteX4" fmla="*/ 0 w 266490"/>
                <a:gd name="connsiteY4" fmla="*/ 134984 h 134984"/>
                <a:gd name="connsiteX5" fmla="*/ 19532 w 266490"/>
                <a:gd name="connsiteY5" fmla="*/ 134984 h 134984"/>
                <a:gd name="connsiteX6" fmla="*/ 252106 w 266490"/>
                <a:gd name="connsiteY6" fmla="*/ 134984 h 134984"/>
                <a:gd name="connsiteX7" fmla="*/ 266490 w 266490"/>
                <a:gd name="connsiteY7" fmla="*/ 134984 h 13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90" h="134984">
                  <a:moveTo>
                    <a:pt x="266490" y="134984"/>
                  </a:moveTo>
                  <a:cubicBezTo>
                    <a:pt x="266490" y="99184"/>
                    <a:pt x="252452" y="64851"/>
                    <a:pt x="227464" y="39536"/>
                  </a:cubicBezTo>
                  <a:cubicBezTo>
                    <a:pt x="202476" y="14222"/>
                    <a:pt x="168584" y="0"/>
                    <a:pt x="133245" y="0"/>
                  </a:cubicBezTo>
                  <a:cubicBezTo>
                    <a:pt x="97906" y="0"/>
                    <a:pt x="64015" y="14222"/>
                    <a:pt x="39027" y="39536"/>
                  </a:cubicBezTo>
                  <a:cubicBezTo>
                    <a:pt x="14038" y="64851"/>
                    <a:pt x="0" y="99184"/>
                    <a:pt x="0" y="134984"/>
                  </a:cubicBezTo>
                  <a:lnTo>
                    <a:pt x="19532" y="134984"/>
                  </a:lnTo>
                  <a:lnTo>
                    <a:pt x="252106" y="134984"/>
                  </a:lnTo>
                  <a:lnTo>
                    <a:pt x="266490" y="134984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E7E961B-3E4B-FA04-BAFA-3ABC2795E2B3}"/>
                </a:ext>
              </a:extLst>
            </p:cNvPr>
            <p:cNvSpPr/>
            <p:nvPr/>
          </p:nvSpPr>
          <p:spPr>
            <a:xfrm rot="1800000">
              <a:off x="8548586" y="1880061"/>
              <a:ext cx="266490" cy="134984"/>
            </a:xfrm>
            <a:custGeom>
              <a:avLst/>
              <a:gdLst>
                <a:gd name="connsiteX0" fmla="*/ 0 w 266490"/>
                <a:gd name="connsiteY0" fmla="*/ 0 h 134984"/>
                <a:gd name="connsiteX1" fmla="*/ 39027 w 266490"/>
                <a:gd name="connsiteY1" fmla="*/ 95448 h 134984"/>
                <a:gd name="connsiteX2" fmla="*/ 133245 w 266490"/>
                <a:gd name="connsiteY2" fmla="*/ 134984 h 134984"/>
                <a:gd name="connsiteX3" fmla="*/ 227464 w 266490"/>
                <a:gd name="connsiteY3" fmla="*/ 95448 h 134984"/>
                <a:gd name="connsiteX4" fmla="*/ 266490 w 266490"/>
                <a:gd name="connsiteY4" fmla="*/ 0 h 134984"/>
                <a:gd name="connsiteX5" fmla="*/ 252106 w 266490"/>
                <a:gd name="connsiteY5" fmla="*/ 0 h 134984"/>
                <a:gd name="connsiteX6" fmla="*/ 19532 w 266490"/>
                <a:gd name="connsiteY6" fmla="*/ 0 h 134984"/>
                <a:gd name="connsiteX7" fmla="*/ 0 w 266490"/>
                <a:gd name="connsiteY7" fmla="*/ 0 h 13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90" h="134984">
                  <a:moveTo>
                    <a:pt x="0" y="0"/>
                  </a:moveTo>
                  <a:cubicBezTo>
                    <a:pt x="0" y="35800"/>
                    <a:pt x="14038" y="70134"/>
                    <a:pt x="39027" y="95448"/>
                  </a:cubicBezTo>
                  <a:cubicBezTo>
                    <a:pt x="64015" y="120763"/>
                    <a:pt x="97906" y="134984"/>
                    <a:pt x="133245" y="134984"/>
                  </a:cubicBezTo>
                  <a:cubicBezTo>
                    <a:pt x="168584" y="134984"/>
                    <a:pt x="202476" y="120763"/>
                    <a:pt x="227464" y="95448"/>
                  </a:cubicBezTo>
                  <a:cubicBezTo>
                    <a:pt x="252452" y="70134"/>
                    <a:pt x="266490" y="35800"/>
                    <a:pt x="266490" y="0"/>
                  </a:cubicBezTo>
                  <a:lnTo>
                    <a:pt x="252106" y="0"/>
                  </a:lnTo>
                  <a:lnTo>
                    <a:pt x="19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ECC12FB-9E35-D05C-A6F5-E07A8ED60771}"/>
                </a:ext>
              </a:extLst>
            </p:cNvPr>
            <p:cNvSpPr/>
            <p:nvPr/>
          </p:nvSpPr>
          <p:spPr>
            <a:xfrm rot="1800000">
              <a:off x="8605200" y="1876651"/>
              <a:ext cx="232573" cy="14724"/>
            </a:xfrm>
            <a:custGeom>
              <a:avLst/>
              <a:gdLst>
                <a:gd name="connsiteX0" fmla="*/ 0 w 232573"/>
                <a:gd name="connsiteY0" fmla="*/ 0 h 14724"/>
                <a:gd name="connsiteX1" fmla="*/ 0 w 232573"/>
                <a:gd name="connsiteY1" fmla="*/ 14725 h 14724"/>
                <a:gd name="connsiteX2" fmla="*/ 232574 w 232573"/>
                <a:gd name="connsiteY2" fmla="*/ 14725 h 14724"/>
                <a:gd name="connsiteX3" fmla="*/ 232574 w 232573"/>
                <a:gd name="connsiteY3" fmla="*/ 0 h 14724"/>
                <a:gd name="connsiteX4" fmla="*/ 0 w 232573"/>
                <a:gd name="connsiteY4" fmla="*/ 0 h 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73" h="14724">
                  <a:moveTo>
                    <a:pt x="0" y="0"/>
                  </a:moveTo>
                  <a:lnTo>
                    <a:pt x="0" y="14725"/>
                  </a:lnTo>
                  <a:lnTo>
                    <a:pt x="232574" y="14725"/>
                  </a:lnTo>
                  <a:lnTo>
                    <a:pt x="2325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C5A8743-430A-8340-5DD8-B630FE1438EC}"/>
                </a:ext>
              </a:extLst>
            </p:cNvPr>
            <p:cNvSpPr/>
            <p:nvPr/>
          </p:nvSpPr>
          <p:spPr>
            <a:xfrm rot="1800000">
              <a:off x="8586012" y="1740380"/>
              <a:ext cx="266491" cy="284697"/>
            </a:xfrm>
            <a:custGeom>
              <a:avLst/>
              <a:gdLst>
                <a:gd name="connsiteX0" fmla="*/ 221415 w 266491"/>
                <a:gd name="connsiteY0" fmla="*/ 45663 h 284697"/>
                <a:gd name="connsiteX1" fmla="*/ 257643 w 266491"/>
                <a:gd name="connsiteY1" fmla="*/ 126319 h 284697"/>
                <a:gd name="connsiteX2" fmla="*/ 133245 w 266491"/>
                <a:gd name="connsiteY2" fmla="*/ 126319 h 284697"/>
                <a:gd name="connsiteX3" fmla="*/ 8847 w 266491"/>
                <a:gd name="connsiteY3" fmla="*/ 126319 h 284697"/>
                <a:gd name="connsiteX4" fmla="*/ 45075 w 266491"/>
                <a:gd name="connsiteY4" fmla="*/ 45663 h 284697"/>
                <a:gd name="connsiteX5" fmla="*/ 133245 w 266491"/>
                <a:gd name="connsiteY5" fmla="*/ 8665 h 284697"/>
                <a:gd name="connsiteX6" fmla="*/ 221415 w 266491"/>
                <a:gd name="connsiteY6" fmla="*/ 45663 h 284697"/>
                <a:gd name="connsiteX7" fmla="*/ 227464 w 266491"/>
                <a:gd name="connsiteY7" fmla="*/ 39536 h 284697"/>
                <a:gd name="connsiteX8" fmla="*/ 266216 w 266491"/>
                <a:gd name="connsiteY8" fmla="*/ 126319 h 284697"/>
                <a:gd name="connsiteX9" fmla="*/ 266490 w 266491"/>
                <a:gd name="connsiteY9" fmla="*/ 134984 h 284697"/>
                <a:gd name="connsiteX10" fmla="*/ 257937 w 266491"/>
                <a:gd name="connsiteY10" fmla="*/ 134984 h 284697"/>
                <a:gd name="connsiteX11" fmla="*/ 255664 w 266491"/>
                <a:gd name="connsiteY11" fmla="*/ 134984 h 284697"/>
                <a:gd name="connsiteX12" fmla="*/ 255664 w 266491"/>
                <a:gd name="connsiteY12" fmla="*/ 149713 h 284697"/>
                <a:gd name="connsiteX13" fmla="*/ 257938 w 266491"/>
                <a:gd name="connsiteY13" fmla="*/ 149713 h 284697"/>
                <a:gd name="connsiteX14" fmla="*/ 266492 w 266491"/>
                <a:gd name="connsiteY14" fmla="*/ 149713 h 284697"/>
                <a:gd name="connsiteX15" fmla="*/ 266217 w 266491"/>
                <a:gd name="connsiteY15" fmla="*/ 158378 h 284697"/>
                <a:gd name="connsiteX16" fmla="*/ 227465 w 266491"/>
                <a:gd name="connsiteY16" fmla="*/ 245161 h 284697"/>
                <a:gd name="connsiteX17" fmla="*/ 133247 w 266491"/>
                <a:gd name="connsiteY17" fmla="*/ 284697 h 284697"/>
                <a:gd name="connsiteX18" fmla="*/ 39028 w 266491"/>
                <a:gd name="connsiteY18" fmla="*/ 245161 h 284697"/>
                <a:gd name="connsiteX19" fmla="*/ 276 w 266491"/>
                <a:gd name="connsiteY19" fmla="*/ 158378 h 284697"/>
                <a:gd name="connsiteX20" fmla="*/ 2 w 266491"/>
                <a:gd name="connsiteY20" fmla="*/ 149713 h 284697"/>
                <a:gd name="connsiteX21" fmla="*/ 8555 w 266491"/>
                <a:gd name="connsiteY21" fmla="*/ 149713 h 284697"/>
                <a:gd name="connsiteX22" fmla="*/ 14537 w 266491"/>
                <a:gd name="connsiteY22" fmla="*/ 149713 h 284697"/>
                <a:gd name="connsiteX23" fmla="*/ 14537 w 266491"/>
                <a:gd name="connsiteY23" fmla="*/ 134984 h 284697"/>
                <a:gd name="connsiteX24" fmla="*/ 8554 w 266491"/>
                <a:gd name="connsiteY24" fmla="*/ 134984 h 284697"/>
                <a:gd name="connsiteX25" fmla="*/ 0 w 266491"/>
                <a:gd name="connsiteY25" fmla="*/ 134984 h 284697"/>
                <a:gd name="connsiteX26" fmla="*/ 275 w 266491"/>
                <a:gd name="connsiteY26" fmla="*/ 126319 h 284697"/>
                <a:gd name="connsiteX27" fmla="*/ 39027 w 266491"/>
                <a:gd name="connsiteY27" fmla="*/ 39536 h 284697"/>
                <a:gd name="connsiteX28" fmla="*/ 133245 w 266491"/>
                <a:gd name="connsiteY28" fmla="*/ 0 h 284697"/>
                <a:gd name="connsiteX29" fmla="*/ 227464 w 266491"/>
                <a:gd name="connsiteY29" fmla="*/ 39536 h 284697"/>
                <a:gd name="connsiteX30" fmla="*/ 247111 w 266491"/>
                <a:gd name="connsiteY30" fmla="*/ 149713 h 284697"/>
                <a:gd name="connsiteX31" fmla="*/ 247111 w 266491"/>
                <a:gd name="connsiteY31" fmla="*/ 134984 h 284697"/>
                <a:gd name="connsiteX32" fmla="*/ 133245 w 266491"/>
                <a:gd name="connsiteY32" fmla="*/ 134984 h 284697"/>
                <a:gd name="connsiteX33" fmla="*/ 23091 w 266491"/>
                <a:gd name="connsiteY33" fmla="*/ 134984 h 284697"/>
                <a:gd name="connsiteX34" fmla="*/ 23091 w 266491"/>
                <a:gd name="connsiteY34" fmla="*/ 149713 h 284697"/>
                <a:gd name="connsiteX35" fmla="*/ 133247 w 266491"/>
                <a:gd name="connsiteY35" fmla="*/ 149713 h 284697"/>
                <a:gd name="connsiteX36" fmla="*/ 247111 w 266491"/>
                <a:gd name="connsiteY36" fmla="*/ 149713 h 284697"/>
                <a:gd name="connsiteX37" fmla="*/ 45076 w 266491"/>
                <a:gd name="connsiteY37" fmla="*/ 239034 h 284697"/>
                <a:gd name="connsiteX38" fmla="*/ 8849 w 266491"/>
                <a:gd name="connsiteY38" fmla="*/ 158378 h 284697"/>
                <a:gd name="connsiteX39" fmla="*/ 133247 w 266491"/>
                <a:gd name="connsiteY39" fmla="*/ 158378 h 284697"/>
                <a:gd name="connsiteX40" fmla="*/ 257645 w 266491"/>
                <a:gd name="connsiteY40" fmla="*/ 158378 h 284697"/>
                <a:gd name="connsiteX41" fmla="*/ 221417 w 266491"/>
                <a:gd name="connsiteY41" fmla="*/ 239034 h 284697"/>
                <a:gd name="connsiteX42" fmla="*/ 133247 w 266491"/>
                <a:gd name="connsiteY42" fmla="*/ 276032 h 284697"/>
                <a:gd name="connsiteX43" fmla="*/ 45076 w 266491"/>
                <a:gd name="connsiteY43" fmla="*/ 239034 h 28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91" h="284697">
                  <a:moveTo>
                    <a:pt x="221415" y="45663"/>
                  </a:moveTo>
                  <a:cubicBezTo>
                    <a:pt x="242775" y="67302"/>
                    <a:pt x="255585" y="95983"/>
                    <a:pt x="257643" y="126319"/>
                  </a:cubicBezTo>
                  <a:lnTo>
                    <a:pt x="133245" y="126319"/>
                  </a:lnTo>
                  <a:lnTo>
                    <a:pt x="8847" y="126319"/>
                  </a:lnTo>
                  <a:cubicBezTo>
                    <a:pt x="10905" y="95983"/>
                    <a:pt x="23715" y="67302"/>
                    <a:pt x="45075" y="45663"/>
                  </a:cubicBezTo>
                  <a:cubicBezTo>
                    <a:pt x="68459" y="21974"/>
                    <a:pt x="100175" y="8665"/>
                    <a:pt x="133245" y="8665"/>
                  </a:cubicBezTo>
                  <a:cubicBezTo>
                    <a:pt x="166315" y="8665"/>
                    <a:pt x="198031" y="21974"/>
                    <a:pt x="221415" y="45663"/>
                  </a:cubicBezTo>
                  <a:close/>
                  <a:moveTo>
                    <a:pt x="227464" y="39536"/>
                  </a:moveTo>
                  <a:cubicBezTo>
                    <a:pt x="250428" y="62801"/>
                    <a:pt x="264144" y="93682"/>
                    <a:pt x="266216" y="126319"/>
                  </a:cubicBezTo>
                  <a:cubicBezTo>
                    <a:pt x="266398" y="129195"/>
                    <a:pt x="266490" y="132085"/>
                    <a:pt x="266490" y="134984"/>
                  </a:cubicBezTo>
                  <a:lnTo>
                    <a:pt x="257937" y="134984"/>
                  </a:lnTo>
                  <a:lnTo>
                    <a:pt x="255664" y="134984"/>
                  </a:lnTo>
                  <a:lnTo>
                    <a:pt x="255664" y="149713"/>
                  </a:lnTo>
                  <a:lnTo>
                    <a:pt x="257938" y="149713"/>
                  </a:lnTo>
                  <a:lnTo>
                    <a:pt x="266492" y="149713"/>
                  </a:lnTo>
                  <a:cubicBezTo>
                    <a:pt x="266492" y="152612"/>
                    <a:pt x="266400" y="155502"/>
                    <a:pt x="266217" y="158378"/>
                  </a:cubicBezTo>
                  <a:cubicBezTo>
                    <a:pt x="264146" y="191015"/>
                    <a:pt x="250430" y="221897"/>
                    <a:pt x="227465" y="245161"/>
                  </a:cubicBezTo>
                  <a:cubicBezTo>
                    <a:pt x="202477" y="270475"/>
                    <a:pt x="168586" y="284697"/>
                    <a:pt x="133247" y="284697"/>
                  </a:cubicBezTo>
                  <a:cubicBezTo>
                    <a:pt x="97908" y="284697"/>
                    <a:pt x="64016" y="270475"/>
                    <a:pt x="39028" y="245161"/>
                  </a:cubicBezTo>
                  <a:cubicBezTo>
                    <a:pt x="16064" y="221897"/>
                    <a:pt x="2347" y="191015"/>
                    <a:pt x="276" y="158378"/>
                  </a:cubicBezTo>
                  <a:cubicBezTo>
                    <a:pt x="94" y="155502"/>
                    <a:pt x="2" y="152612"/>
                    <a:pt x="2" y="149713"/>
                  </a:cubicBezTo>
                  <a:lnTo>
                    <a:pt x="8555" y="149713"/>
                  </a:lnTo>
                  <a:lnTo>
                    <a:pt x="14537" y="149713"/>
                  </a:lnTo>
                  <a:lnTo>
                    <a:pt x="14537" y="134984"/>
                  </a:lnTo>
                  <a:lnTo>
                    <a:pt x="8554" y="134984"/>
                  </a:lnTo>
                  <a:lnTo>
                    <a:pt x="0" y="134984"/>
                  </a:lnTo>
                  <a:cubicBezTo>
                    <a:pt x="0" y="132085"/>
                    <a:pt x="92" y="129195"/>
                    <a:pt x="275" y="126319"/>
                  </a:cubicBezTo>
                  <a:cubicBezTo>
                    <a:pt x="2346" y="93682"/>
                    <a:pt x="16062" y="62801"/>
                    <a:pt x="39027" y="39536"/>
                  </a:cubicBezTo>
                  <a:cubicBezTo>
                    <a:pt x="64015" y="14222"/>
                    <a:pt x="97906" y="0"/>
                    <a:pt x="133245" y="0"/>
                  </a:cubicBezTo>
                  <a:cubicBezTo>
                    <a:pt x="168584" y="0"/>
                    <a:pt x="202476" y="14222"/>
                    <a:pt x="227464" y="39536"/>
                  </a:cubicBezTo>
                  <a:close/>
                  <a:moveTo>
                    <a:pt x="247111" y="149713"/>
                  </a:moveTo>
                  <a:lnTo>
                    <a:pt x="247111" y="134984"/>
                  </a:lnTo>
                  <a:lnTo>
                    <a:pt x="133245" y="134984"/>
                  </a:lnTo>
                  <a:lnTo>
                    <a:pt x="23091" y="134984"/>
                  </a:lnTo>
                  <a:lnTo>
                    <a:pt x="23091" y="149713"/>
                  </a:lnTo>
                  <a:lnTo>
                    <a:pt x="133247" y="149713"/>
                  </a:lnTo>
                  <a:lnTo>
                    <a:pt x="247111" y="149713"/>
                  </a:lnTo>
                  <a:close/>
                  <a:moveTo>
                    <a:pt x="45076" y="239034"/>
                  </a:moveTo>
                  <a:cubicBezTo>
                    <a:pt x="23717" y="217395"/>
                    <a:pt x="10906" y="188714"/>
                    <a:pt x="8849" y="158378"/>
                  </a:cubicBezTo>
                  <a:lnTo>
                    <a:pt x="133247" y="158378"/>
                  </a:lnTo>
                  <a:lnTo>
                    <a:pt x="257645" y="158378"/>
                  </a:lnTo>
                  <a:cubicBezTo>
                    <a:pt x="255587" y="188714"/>
                    <a:pt x="242777" y="217395"/>
                    <a:pt x="221417" y="239034"/>
                  </a:cubicBezTo>
                  <a:cubicBezTo>
                    <a:pt x="198033" y="262723"/>
                    <a:pt x="166317" y="276032"/>
                    <a:pt x="133247" y="276032"/>
                  </a:cubicBezTo>
                  <a:cubicBezTo>
                    <a:pt x="100177" y="276032"/>
                    <a:pt x="68461" y="262723"/>
                    <a:pt x="45076" y="239034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7FE0C7B-A5DC-F1D7-44DE-2E15EE735DD6}"/>
              </a:ext>
            </a:extLst>
          </p:cNvPr>
          <p:cNvSpPr txBox="1"/>
          <p:nvPr/>
        </p:nvSpPr>
        <p:spPr>
          <a:xfrm>
            <a:off x="0" y="6590371"/>
            <a:ext cx="3118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www.verywellhealth.com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/manic-definition-5188650</a:t>
            </a:r>
          </a:p>
        </p:txBody>
      </p:sp>
    </p:spTree>
    <p:extLst>
      <p:ext uri="{BB962C8B-B14F-4D97-AF65-F5344CB8AC3E}">
        <p14:creationId xmlns:p14="http://schemas.microsoft.com/office/powerpoint/2010/main" val="1987686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41436-D794-D220-02B4-2CF873E766BC}"/>
              </a:ext>
            </a:extLst>
          </p:cNvPr>
          <p:cNvSpPr txBox="1"/>
          <p:nvPr/>
        </p:nvSpPr>
        <p:spPr>
          <a:xfrm>
            <a:off x="778678" y="549275"/>
            <a:ext cx="10634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b="1" dirty="0">
                <a:latin typeface="Barlow Condensed" pitchFamily="2" charset="77"/>
              </a:rPr>
              <a:t>THERE ARE 3 MAIN TYPES OF BIPOLAR DISORDER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D115-4636-785B-AB46-1979812A78D4}"/>
              </a:ext>
            </a:extLst>
          </p:cNvPr>
          <p:cNvSpPr/>
          <p:nvPr/>
        </p:nvSpPr>
        <p:spPr>
          <a:xfrm>
            <a:off x="334963" y="1795348"/>
            <a:ext cx="3765088" cy="91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36000" rtlCol="0" anchor="ctr"/>
          <a:lstStyle/>
          <a:p>
            <a:r>
              <a:rPr lang="en-GB" sz="3000" b="1" dirty="0">
                <a:solidFill>
                  <a:schemeClr val="bg1"/>
                </a:solidFill>
                <a:latin typeface="Barlow Condensed" pitchFamily="2" charset="77"/>
              </a:rPr>
              <a:t>BIPOLAR 1 DISORDER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D0A5CD-2436-5684-2F51-FE183CE23B7A}"/>
              </a:ext>
            </a:extLst>
          </p:cNvPr>
          <p:cNvSpPr/>
          <p:nvPr/>
        </p:nvSpPr>
        <p:spPr>
          <a:xfrm>
            <a:off x="4213457" y="1795348"/>
            <a:ext cx="3765088" cy="91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36000" rtlCol="0" anchor="ctr"/>
          <a:lstStyle/>
          <a:p>
            <a:r>
              <a:rPr lang="en-GB" sz="3000" b="1" dirty="0">
                <a:solidFill>
                  <a:schemeClr val="bg1"/>
                </a:solidFill>
                <a:latin typeface="Barlow Condensed" pitchFamily="2" charset="77"/>
              </a:rPr>
              <a:t>BIPOLAR 2 DISORDER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9A10E-983C-1036-6607-D5B24A58CE82}"/>
              </a:ext>
            </a:extLst>
          </p:cNvPr>
          <p:cNvSpPr/>
          <p:nvPr/>
        </p:nvSpPr>
        <p:spPr>
          <a:xfrm>
            <a:off x="8091950" y="1795348"/>
            <a:ext cx="3765088" cy="91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36000" rtlCol="0" anchor="ctr"/>
          <a:lstStyle/>
          <a:p>
            <a:r>
              <a:rPr lang="en-GB" sz="3000" b="1" dirty="0">
                <a:solidFill>
                  <a:schemeClr val="bg1"/>
                </a:solidFill>
                <a:latin typeface="Barlow Condensed" pitchFamily="2" charset="77"/>
              </a:rPr>
              <a:t>CYCLOTHYMIC DISORDER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28D9E-96ED-0E16-E5F1-E5339E2227C0}"/>
              </a:ext>
            </a:extLst>
          </p:cNvPr>
          <p:cNvSpPr/>
          <p:nvPr/>
        </p:nvSpPr>
        <p:spPr>
          <a:xfrm>
            <a:off x="334963" y="2835199"/>
            <a:ext cx="3765088" cy="3473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74E414-A83B-B456-E001-CC1137D50726}"/>
              </a:ext>
            </a:extLst>
          </p:cNvPr>
          <p:cNvSpPr/>
          <p:nvPr/>
        </p:nvSpPr>
        <p:spPr>
          <a:xfrm>
            <a:off x="4213457" y="2835199"/>
            <a:ext cx="3765088" cy="3473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925548-C290-0CEB-ECA4-78B79FCF12A7}"/>
              </a:ext>
            </a:extLst>
          </p:cNvPr>
          <p:cNvSpPr/>
          <p:nvPr/>
        </p:nvSpPr>
        <p:spPr>
          <a:xfrm>
            <a:off x="8091950" y="2835199"/>
            <a:ext cx="3765088" cy="3473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EE748E-9953-48CF-B722-67B37A344A0D}"/>
              </a:ext>
            </a:extLst>
          </p:cNvPr>
          <p:cNvSpPr/>
          <p:nvPr/>
        </p:nvSpPr>
        <p:spPr>
          <a:xfrm>
            <a:off x="334963" y="5334696"/>
            <a:ext cx="3765088" cy="643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8D025B-E5A7-21FC-9BC4-B2A70CA805B2}"/>
              </a:ext>
            </a:extLst>
          </p:cNvPr>
          <p:cNvSpPr/>
          <p:nvPr/>
        </p:nvSpPr>
        <p:spPr>
          <a:xfrm>
            <a:off x="4213457" y="5334696"/>
            <a:ext cx="3765088" cy="643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726777-39C9-71FA-4DA4-055719979443}"/>
              </a:ext>
            </a:extLst>
          </p:cNvPr>
          <p:cNvSpPr/>
          <p:nvPr/>
        </p:nvSpPr>
        <p:spPr>
          <a:xfrm>
            <a:off x="8091950" y="5334696"/>
            <a:ext cx="3765088" cy="643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C35A8DF-F7B0-3539-DB8D-59C1BEF6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97" y="3004878"/>
            <a:ext cx="2299244" cy="2329819"/>
          </a:xfrm>
          <a:prstGeom prst="rect">
            <a:avLst/>
          </a:prstGeom>
        </p:spPr>
      </p:pic>
      <p:sp>
        <p:nvSpPr>
          <p:cNvPr id="32" name="Graphic 22">
            <a:extLst>
              <a:ext uri="{FF2B5EF4-FFF2-40B4-BE49-F238E27FC236}">
                <a16:creationId xmlns:a16="http://schemas.microsoft.com/office/drawing/2014/main" id="{89C90240-5B72-8813-95F3-4B6D76D7E06F}"/>
              </a:ext>
            </a:extLst>
          </p:cNvPr>
          <p:cNvSpPr/>
          <p:nvPr/>
        </p:nvSpPr>
        <p:spPr>
          <a:xfrm>
            <a:off x="1630319" y="3319352"/>
            <a:ext cx="1218136" cy="903034"/>
          </a:xfrm>
          <a:custGeom>
            <a:avLst/>
            <a:gdLst>
              <a:gd name="connsiteX0" fmla="*/ 0 w 1163271"/>
              <a:gd name="connsiteY0" fmla="*/ 488332 h 903033"/>
              <a:gd name="connsiteX1" fmla="*/ 33749 w 1163271"/>
              <a:gd name="connsiteY1" fmla="*/ 421548 h 903033"/>
              <a:gd name="connsiteX2" fmla="*/ 64626 w 1163271"/>
              <a:gd name="connsiteY2" fmla="*/ 401760 h 903033"/>
              <a:gd name="connsiteX3" fmla="*/ 106992 w 1163271"/>
              <a:gd name="connsiteY3" fmla="*/ 496989 h 903033"/>
              <a:gd name="connsiteX4" fmla="*/ 142178 w 1163271"/>
              <a:gd name="connsiteY4" fmla="*/ 468235 h 903033"/>
              <a:gd name="connsiteX5" fmla="*/ 180953 w 1163271"/>
              <a:gd name="connsiteY5" fmla="*/ 360947 h 903033"/>
              <a:gd name="connsiteX6" fmla="*/ 205368 w 1163271"/>
              <a:gd name="connsiteY6" fmla="*/ 394958 h 903033"/>
              <a:gd name="connsiteX7" fmla="*/ 239117 w 1163271"/>
              <a:gd name="connsiteY7" fmla="*/ 555735 h 903033"/>
              <a:gd name="connsiteX8" fmla="*/ 281124 w 1163271"/>
              <a:gd name="connsiteY8" fmla="*/ 599331 h 903033"/>
              <a:gd name="connsiteX9" fmla="*/ 364420 w 1163271"/>
              <a:gd name="connsiteY9" fmla="*/ 227688 h 903033"/>
              <a:gd name="connsiteX10" fmla="*/ 375550 w 1163271"/>
              <a:gd name="connsiteY10" fmla="*/ 257678 h 903033"/>
              <a:gd name="connsiteX11" fmla="*/ 400683 w 1163271"/>
              <a:gd name="connsiteY11" fmla="*/ 382900 h 903033"/>
              <a:gd name="connsiteX12" fmla="*/ 484696 w 1163271"/>
              <a:gd name="connsiteY12" fmla="*/ 740629 h 903033"/>
              <a:gd name="connsiteX13" fmla="*/ 510547 w 1163271"/>
              <a:gd name="connsiteY13" fmla="*/ 798140 h 903033"/>
              <a:gd name="connsiteX14" fmla="*/ 523472 w 1163271"/>
              <a:gd name="connsiteY14" fmla="*/ 711567 h 903033"/>
              <a:gd name="connsiteX15" fmla="*/ 523831 w 1163271"/>
              <a:gd name="connsiteY15" fmla="*/ 200479 h 903033"/>
              <a:gd name="connsiteX16" fmla="*/ 523472 w 1163271"/>
              <a:gd name="connsiteY16" fmla="*/ 48668 h 903033"/>
              <a:gd name="connsiteX17" fmla="*/ 526704 w 1163271"/>
              <a:gd name="connsiteY17" fmla="*/ 2908 h 903033"/>
              <a:gd name="connsiteX18" fmla="*/ 533526 w 1163271"/>
              <a:gd name="connsiteY18" fmla="*/ 100302 h 903033"/>
              <a:gd name="connsiteX19" fmla="*/ 554349 w 1163271"/>
              <a:gd name="connsiteY19" fmla="*/ 419693 h 903033"/>
              <a:gd name="connsiteX20" fmla="*/ 562250 w 1163271"/>
              <a:gd name="connsiteY20" fmla="*/ 765985 h 903033"/>
              <a:gd name="connsiteX21" fmla="*/ 568710 w 1163271"/>
              <a:gd name="connsiteY21" fmla="*/ 902644 h 903033"/>
              <a:gd name="connsiteX22" fmla="*/ 580201 w 1163271"/>
              <a:gd name="connsiteY22" fmla="*/ 849465 h 903033"/>
              <a:gd name="connsiteX23" fmla="*/ 588096 w 1163271"/>
              <a:gd name="connsiteY23" fmla="*/ 601497 h 903033"/>
              <a:gd name="connsiteX24" fmla="*/ 620414 w 1163271"/>
              <a:gd name="connsiteY24" fmla="*/ 101848 h 903033"/>
              <a:gd name="connsiteX25" fmla="*/ 628309 w 1163271"/>
              <a:gd name="connsiteY25" fmla="*/ 96283 h 903033"/>
              <a:gd name="connsiteX26" fmla="*/ 653086 w 1163271"/>
              <a:gd name="connsiteY26" fmla="*/ 360329 h 903033"/>
              <a:gd name="connsiteX27" fmla="*/ 694733 w 1163271"/>
              <a:gd name="connsiteY27" fmla="*/ 845446 h 903033"/>
              <a:gd name="connsiteX28" fmla="*/ 701193 w 1163271"/>
              <a:gd name="connsiteY28" fmla="*/ 835861 h 903033"/>
              <a:gd name="connsiteX29" fmla="*/ 704423 w 1163271"/>
              <a:gd name="connsiteY29" fmla="*/ 609536 h 903033"/>
              <a:gd name="connsiteX30" fmla="*/ 720225 w 1163271"/>
              <a:gd name="connsiteY30" fmla="*/ 271901 h 903033"/>
              <a:gd name="connsiteX31" fmla="*/ 736741 w 1163271"/>
              <a:gd name="connsiteY31" fmla="*/ 268809 h 903033"/>
              <a:gd name="connsiteX32" fmla="*/ 762947 w 1163271"/>
              <a:gd name="connsiteY32" fmla="*/ 441027 h 903033"/>
              <a:gd name="connsiteX33" fmla="*/ 797414 w 1163271"/>
              <a:gd name="connsiteY33" fmla="*/ 602111 h 903033"/>
              <a:gd name="connsiteX34" fmla="*/ 817520 w 1163271"/>
              <a:gd name="connsiteY34" fmla="*/ 671987 h 903033"/>
              <a:gd name="connsiteX35" fmla="*/ 836912 w 1163271"/>
              <a:gd name="connsiteY35" fmla="*/ 480912 h 903033"/>
              <a:gd name="connsiteX36" fmla="*/ 896871 w 1163271"/>
              <a:gd name="connsiteY36" fmla="*/ 479057 h 903033"/>
              <a:gd name="connsiteX37" fmla="*/ 919127 w 1163271"/>
              <a:gd name="connsiteY37" fmla="*/ 442572 h 903033"/>
              <a:gd name="connsiteX38" fmla="*/ 960060 w 1163271"/>
              <a:gd name="connsiteY38" fmla="*/ 380117 h 903033"/>
              <a:gd name="connsiteX39" fmla="*/ 1015347 w 1163271"/>
              <a:gd name="connsiteY39" fmla="*/ 420620 h 903033"/>
              <a:gd name="connsiteX40" fmla="*/ 1163272 w 1163271"/>
              <a:gd name="connsiteY40" fmla="*/ 399286 h 903033"/>
              <a:gd name="connsiteX0" fmla="*/ 0 w 1144984"/>
              <a:gd name="connsiteY0" fmla="*/ 488332 h 903034"/>
              <a:gd name="connsiteX1" fmla="*/ 33749 w 1144984"/>
              <a:gd name="connsiteY1" fmla="*/ 421548 h 903034"/>
              <a:gd name="connsiteX2" fmla="*/ 64626 w 1144984"/>
              <a:gd name="connsiteY2" fmla="*/ 401760 h 903034"/>
              <a:gd name="connsiteX3" fmla="*/ 106992 w 1144984"/>
              <a:gd name="connsiteY3" fmla="*/ 496989 h 903034"/>
              <a:gd name="connsiteX4" fmla="*/ 142178 w 1144984"/>
              <a:gd name="connsiteY4" fmla="*/ 468235 h 903034"/>
              <a:gd name="connsiteX5" fmla="*/ 180953 w 1144984"/>
              <a:gd name="connsiteY5" fmla="*/ 360947 h 903034"/>
              <a:gd name="connsiteX6" fmla="*/ 205368 w 1144984"/>
              <a:gd name="connsiteY6" fmla="*/ 394958 h 903034"/>
              <a:gd name="connsiteX7" fmla="*/ 239117 w 1144984"/>
              <a:gd name="connsiteY7" fmla="*/ 555735 h 903034"/>
              <a:gd name="connsiteX8" fmla="*/ 281124 w 1144984"/>
              <a:gd name="connsiteY8" fmla="*/ 599331 h 903034"/>
              <a:gd name="connsiteX9" fmla="*/ 364420 w 1144984"/>
              <a:gd name="connsiteY9" fmla="*/ 227688 h 903034"/>
              <a:gd name="connsiteX10" fmla="*/ 375550 w 1144984"/>
              <a:gd name="connsiteY10" fmla="*/ 257678 h 903034"/>
              <a:gd name="connsiteX11" fmla="*/ 400683 w 1144984"/>
              <a:gd name="connsiteY11" fmla="*/ 382900 h 903034"/>
              <a:gd name="connsiteX12" fmla="*/ 484696 w 1144984"/>
              <a:gd name="connsiteY12" fmla="*/ 740629 h 903034"/>
              <a:gd name="connsiteX13" fmla="*/ 510547 w 1144984"/>
              <a:gd name="connsiteY13" fmla="*/ 798140 h 903034"/>
              <a:gd name="connsiteX14" fmla="*/ 523472 w 1144984"/>
              <a:gd name="connsiteY14" fmla="*/ 711567 h 903034"/>
              <a:gd name="connsiteX15" fmla="*/ 523831 w 1144984"/>
              <a:gd name="connsiteY15" fmla="*/ 200479 h 903034"/>
              <a:gd name="connsiteX16" fmla="*/ 523472 w 1144984"/>
              <a:gd name="connsiteY16" fmla="*/ 48668 h 903034"/>
              <a:gd name="connsiteX17" fmla="*/ 526704 w 1144984"/>
              <a:gd name="connsiteY17" fmla="*/ 2908 h 903034"/>
              <a:gd name="connsiteX18" fmla="*/ 533526 w 1144984"/>
              <a:gd name="connsiteY18" fmla="*/ 100302 h 903034"/>
              <a:gd name="connsiteX19" fmla="*/ 554349 w 1144984"/>
              <a:gd name="connsiteY19" fmla="*/ 419693 h 903034"/>
              <a:gd name="connsiteX20" fmla="*/ 562250 w 1144984"/>
              <a:gd name="connsiteY20" fmla="*/ 765985 h 903034"/>
              <a:gd name="connsiteX21" fmla="*/ 568710 w 1144984"/>
              <a:gd name="connsiteY21" fmla="*/ 902644 h 903034"/>
              <a:gd name="connsiteX22" fmla="*/ 580201 w 1144984"/>
              <a:gd name="connsiteY22" fmla="*/ 849465 h 903034"/>
              <a:gd name="connsiteX23" fmla="*/ 588096 w 1144984"/>
              <a:gd name="connsiteY23" fmla="*/ 601497 h 903034"/>
              <a:gd name="connsiteX24" fmla="*/ 620414 w 1144984"/>
              <a:gd name="connsiteY24" fmla="*/ 101848 h 903034"/>
              <a:gd name="connsiteX25" fmla="*/ 628309 w 1144984"/>
              <a:gd name="connsiteY25" fmla="*/ 96283 h 903034"/>
              <a:gd name="connsiteX26" fmla="*/ 653086 w 1144984"/>
              <a:gd name="connsiteY26" fmla="*/ 360329 h 903034"/>
              <a:gd name="connsiteX27" fmla="*/ 694733 w 1144984"/>
              <a:gd name="connsiteY27" fmla="*/ 845446 h 903034"/>
              <a:gd name="connsiteX28" fmla="*/ 701193 w 1144984"/>
              <a:gd name="connsiteY28" fmla="*/ 835861 h 903034"/>
              <a:gd name="connsiteX29" fmla="*/ 704423 w 1144984"/>
              <a:gd name="connsiteY29" fmla="*/ 609536 h 903034"/>
              <a:gd name="connsiteX30" fmla="*/ 720225 w 1144984"/>
              <a:gd name="connsiteY30" fmla="*/ 271901 h 903034"/>
              <a:gd name="connsiteX31" fmla="*/ 736741 w 1144984"/>
              <a:gd name="connsiteY31" fmla="*/ 268809 h 903034"/>
              <a:gd name="connsiteX32" fmla="*/ 762947 w 1144984"/>
              <a:gd name="connsiteY32" fmla="*/ 441027 h 903034"/>
              <a:gd name="connsiteX33" fmla="*/ 797414 w 1144984"/>
              <a:gd name="connsiteY33" fmla="*/ 602111 h 903034"/>
              <a:gd name="connsiteX34" fmla="*/ 817520 w 1144984"/>
              <a:gd name="connsiteY34" fmla="*/ 671987 h 903034"/>
              <a:gd name="connsiteX35" fmla="*/ 836912 w 1144984"/>
              <a:gd name="connsiteY35" fmla="*/ 480912 h 903034"/>
              <a:gd name="connsiteX36" fmla="*/ 896871 w 1144984"/>
              <a:gd name="connsiteY36" fmla="*/ 479057 h 903034"/>
              <a:gd name="connsiteX37" fmla="*/ 919127 w 1144984"/>
              <a:gd name="connsiteY37" fmla="*/ 442572 h 903034"/>
              <a:gd name="connsiteX38" fmla="*/ 960060 w 1144984"/>
              <a:gd name="connsiteY38" fmla="*/ 380117 h 903034"/>
              <a:gd name="connsiteX39" fmla="*/ 1015347 w 1144984"/>
              <a:gd name="connsiteY39" fmla="*/ 420620 h 903034"/>
              <a:gd name="connsiteX40" fmla="*/ 1144984 w 1144984"/>
              <a:gd name="connsiteY40" fmla="*/ 609598 h 903034"/>
              <a:gd name="connsiteX0" fmla="*/ 0 w 1190704"/>
              <a:gd name="connsiteY0" fmla="*/ 488332 h 903034"/>
              <a:gd name="connsiteX1" fmla="*/ 33749 w 1190704"/>
              <a:gd name="connsiteY1" fmla="*/ 421548 h 903034"/>
              <a:gd name="connsiteX2" fmla="*/ 64626 w 1190704"/>
              <a:gd name="connsiteY2" fmla="*/ 401760 h 903034"/>
              <a:gd name="connsiteX3" fmla="*/ 106992 w 1190704"/>
              <a:gd name="connsiteY3" fmla="*/ 496989 h 903034"/>
              <a:gd name="connsiteX4" fmla="*/ 142178 w 1190704"/>
              <a:gd name="connsiteY4" fmla="*/ 468235 h 903034"/>
              <a:gd name="connsiteX5" fmla="*/ 180953 w 1190704"/>
              <a:gd name="connsiteY5" fmla="*/ 360947 h 903034"/>
              <a:gd name="connsiteX6" fmla="*/ 205368 w 1190704"/>
              <a:gd name="connsiteY6" fmla="*/ 394958 h 903034"/>
              <a:gd name="connsiteX7" fmla="*/ 239117 w 1190704"/>
              <a:gd name="connsiteY7" fmla="*/ 555735 h 903034"/>
              <a:gd name="connsiteX8" fmla="*/ 281124 w 1190704"/>
              <a:gd name="connsiteY8" fmla="*/ 599331 h 903034"/>
              <a:gd name="connsiteX9" fmla="*/ 364420 w 1190704"/>
              <a:gd name="connsiteY9" fmla="*/ 227688 h 903034"/>
              <a:gd name="connsiteX10" fmla="*/ 375550 w 1190704"/>
              <a:gd name="connsiteY10" fmla="*/ 257678 h 903034"/>
              <a:gd name="connsiteX11" fmla="*/ 400683 w 1190704"/>
              <a:gd name="connsiteY11" fmla="*/ 382900 h 903034"/>
              <a:gd name="connsiteX12" fmla="*/ 484696 w 1190704"/>
              <a:gd name="connsiteY12" fmla="*/ 740629 h 903034"/>
              <a:gd name="connsiteX13" fmla="*/ 510547 w 1190704"/>
              <a:gd name="connsiteY13" fmla="*/ 798140 h 903034"/>
              <a:gd name="connsiteX14" fmla="*/ 523472 w 1190704"/>
              <a:gd name="connsiteY14" fmla="*/ 711567 h 903034"/>
              <a:gd name="connsiteX15" fmla="*/ 523831 w 1190704"/>
              <a:gd name="connsiteY15" fmla="*/ 200479 h 903034"/>
              <a:gd name="connsiteX16" fmla="*/ 523472 w 1190704"/>
              <a:gd name="connsiteY16" fmla="*/ 48668 h 903034"/>
              <a:gd name="connsiteX17" fmla="*/ 526704 w 1190704"/>
              <a:gd name="connsiteY17" fmla="*/ 2908 h 903034"/>
              <a:gd name="connsiteX18" fmla="*/ 533526 w 1190704"/>
              <a:gd name="connsiteY18" fmla="*/ 100302 h 903034"/>
              <a:gd name="connsiteX19" fmla="*/ 554349 w 1190704"/>
              <a:gd name="connsiteY19" fmla="*/ 419693 h 903034"/>
              <a:gd name="connsiteX20" fmla="*/ 562250 w 1190704"/>
              <a:gd name="connsiteY20" fmla="*/ 765985 h 903034"/>
              <a:gd name="connsiteX21" fmla="*/ 568710 w 1190704"/>
              <a:gd name="connsiteY21" fmla="*/ 902644 h 903034"/>
              <a:gd name="connsiteX22" fmla="*/ 580201 w 1190704"/>
              <a:gd name="connsiteY22" fmla="*/ 849465 h 903034"/>
              <a:gd name="connsiteX23" fmla="*/ 588096 w 1190704"/>
              <a:gd name="connsiteY23" fmla="*/ 601497 h 903034"/>
              <a:gd name="connsiteX24" fmla="*/ 620414 w 1190704"/>
              <a:gd name="connsiteY24" fmla="*/ 101848 h 903034"/>
              <a:gd name="connsiteX25" fmla="*/ 628309 w 1190704"/>
              <a:gd name="connsiteY25" fmla="*/ 96283 h 903034"/>
              <a:gd name="connsiteX26" fmla="*/ 653086 w 1190704"/>
              <a:gd name="connsiteY26" fmla="*/ 360329 h 903034"/>
              <a:gd name="connsiteX27" fmla="*/ 694733 w 1190704"/>
              <a:gd name="connsiteY27" fmla="*/ 845446 h 903034"/>
              <a:gd name="connsiteX28" fmla="*/ 701193 w 1190704"/>
              <a:gd name="connsiteY28" fmla="*/ 835861 h 903034"/>
              <a:gd name="connsiteX29" fmla="*/ 704423 w 1190704"/>
              <a:gd name="connsiteY29" fmla="*/ 609536 h 903034"/>
              <a:gd name="connsiteX30" fmla="*/ 720225 w 1190704"/>
              <a:gd name="connsiteY30" fmla="*/ 271901 h 903034"/>
              <a:gd name="connsiteX31" fmla="*/ 736741 w 1190704"/>
              <a:gd name="connsiteY31" fmla="*/ 268809 h 903034"/>
              <a:gd name="connsiteX32" fmla="*/ 762947 w 1190704"/>
              <a:gd name="connsiteY32" fmla="*/ 441027 h 903034"/>
              <a:gd name="connsiteX33" fmla="*/ 797414 w 1190704"/>
              <a:gd name="connsiteY33" fmla="*/ 602111 h 903034"/>
              <a:gd name="connsiteX34" fmla="*/ 817520 w 1190704"/>
              <a:gd name="connsiteY34" fmla="*/ 671987 h 903034"/>
              <a:gd name="connsiteX35" fmla="*/ 836912 w 1190704"/>
              <a:gd name="connsiteY35" fmla="*/ 480912 h 903034"/>
              <a:gd name="connsiteX36" fmla="*/ 896871 w 1190704"/>
              <a:gd name="connsiteY36" fmla="*/ 479057 h 903034"/>
              <a:gd name="connsiteX37" fmla="*/ 919127 w 1190704"/>
              <a:gd name="connsiteY37" fmla="*/ 442572 h 903034"/>
              <a:gd name="connsiteX38" fmla="*/ 960060 w 1190704"/>
              <a:gd name="connsiteY38" fmla="*/ 380117 h 903034"/>
              <a:gd name="connsiteX39" fmla="*/ 1015347 w 1190704"/>
              <a:gd name="connsiteY39" fmla="*/ 420620 h 903034"/>
              <a:gd name="connsiteX40" fmla="*/ 1190704 w 1190704"/>
              <a:gd name="connsiteY40" fmla="*/ 490726 h 903034"/>
              <a:gd name="connsiteX0" fmla="*/ 0 w 1218136"/>
              <a:gd name="connsiteY0" fmla="*/ 488332 h 903034"/>
              <a:gd name="connsiteX1" fmla="*/ 33749 w 1218136"/>
              <a:gd name="connsiteY1" fmla="*/ 421548 h 903034"/>
              <a:gd name="connsiteX2" fmla="*/ 64626 w 1218136"/>
              <a:gd name="connsiteY2" fmla="*/ 401760 h 903034"/>
              <a:gd name="connsiteX3" fmla="*/ 106992 w 1218136"/>
              <a:gd name="connsiteY3" fmla="*/ 496989 h 903034"/>
              <a:gd name="connsiteX4" fmla="*/ 142178 w 1218136"/>
              <a:gd name="connsiteY4" fmla="*/ 468235 h 903034"/>
              <a:gd name="connsiteX5" fmla="*/ 180953 w 1218136"/>
              <a:gd name="connsiteY5" fmla="*/ 360947 h 903034"/>
              <a:gd name="connsiteX6" fmla="*/ 205368 w 1218136"/>
              <a:gd name="connsiteY6" fmla="*/ 394958 h 903034"/>
              <a:gd name="connsiteX7" fmla="*/ 239117 w 1218136"/>
              <a:gd name="connsiteY7" fmla="*/ 555735 h 903034"/>
              <a:gd name="connsiteX8" fmla="*/ 281124 w 1218136"/>
              <a:gd name="connsiteY8" fmla="*/ 599331 h 903034"/>
              <a:gd name="connsiteX9" fmla="*/ 364420 w 1218136"/>
              <a:gd name="connsiteY9" fmla="*/ 227688 h 903034"/>
              <a:gd name="connsiteX10" fmla="*/ 375550 w 1218136"/>
              <a:gd name="connsiteY10" fmla="*/ 257678 h 903034"/>
              <a:gd name="connsiteX11" fmla="*/ 400683 w 1218136"/>
              <a:gd name="connsiteY11" fmla="*/ 382900 h 903034"/>
              <a:gd name="connsiteX12" fmla="*/ 484696 w 1218136"/>
              <a:gd name="connsiteY12" fmla="*/ 740629 h 903034"/>
              <a:gd name="connsiteX13" fmla="*/ 510547 w 1218136"/>
              <a:gd name="connsiteY13" fmla="*/ 798140 h 903034"/>
              <a:gd name="connsiteX14" fmla="*/ 523472 w 1218136"/>
              <a:gd name="connsiteY14" fmla="*/ 711567 h 903034"/>
              <a:gd name="connsiteX15" fmla="*/ 523831 w 1218136"/>
              <a:gd name="connsiteY15" fmla="*/ 200479 h 903034"/>
              <a:gd name="connsiteX16" fmla="*/ 523472 w 1218136"/>
              <a:gd name="connsiteY16" fmla="*/ 48668 h 903034"/>
              <a:gd name="connsiteX17" fmla="*/ 526704 w 1218136"/>
              <a:gd name="connsiteY17" fmla="*/ 2908 h 903034"/>
              <a:gd name="connsiteX18" fmla="*/ 533526 w 1218136"/>
              <a:gd name="connsiteY18" fmla="*/ 100302 h 903034"/>
              <a:gd name="connsiteX19" fmla="*/ 554349 w 1218136"/>
              <a:gd name="connsiteY19" fmla="*/ 419693 h 903034"/>
              <a:gd name="connsiteX20" fmla="*/ 562250 w 1218136"/>
              <a:gd name="connsiteY20" fmla="*/ 765985 h 903034"/>
              <a:gd name="connsiteX21" fmla="*/ 568710 w 1218136"/>
              <a:gd name="connsiteY21" fmla="*/ 902644 h 903034"/>
              <a:gd name="connsiteX22" fmla="*/ 580201 w 1218136"/>
              <a:gd name="connsiteY22" fmla="*/ 849465 h 903034"/>
              <a:gd name="connsiteX23" fmla="*/ 588096 w 1218136"/>
              <a:gd name="connsiteY23" fmla="*/ 601497 h 903034"/>
              <a:gd name="connsiteX24" fmla="*/ 620414 w 1218136"/>
              <a:gd name="connsiteY24" fmla="*/ 101848 h 903034"/>
              <a:gd name="connsiteX25" fmla="*/ 628309 w 1218136"/>
              <a:gd name="connsiteY25" fmla="*/ 96283 h 903034"/>
              <a:gd name="connsiteX26" fmla="*/ 653086 w 1218136"/>
              <a:gd name="connsiteY26" fmla="*/ 360329 h 903034"/>
              <a:gd name="connsiteX27" fmla="*/ 694733 w 1218136"/>
              <a:gd name="connsiteY27" fmla="*/ 845446 h 903034"/>
              <a:gd name="connsiteX28" fmla="*/ 701193 w 1218136"/>
              <a:gd name="connsiteY28" fmla="*/ 835861 h 903034"/>
              <a:gd name="connsiteX29" fmla="*/ 704423 w 1218136"/>
              <a:gd name="connsiteY29" fmla="*/ 609536 h 903034"/>
              <a:gd name="connsiteX30" fmla="*/ 720225 w 1218136"/>
              <a:gd name="connsiteY30" fmla="*/ 271901 h 903034"/>
              <a:gd name="connsiteX31" fmla="*/ 736741 w 1218136"/>
              <a:gd name="connsiteY31" fmla="*/ 268809 h 903034"/>
              <a:gd name="connsiteX32" fmla="*/ 762947 w 1218136"/>
              <a:gd name="connsiteY32" fmla="*/ 441027 h 903034"/>
              <a:gd name="connsiteX33" fmla="*/ 797414 w 1218136"/>
              <a:gd name="connsiteY33" fmla="*/ 602111 h 903034"/>
              <a:gd name="connsiteX34" fmla="*/ 817520 w 1218136"/>
              <a:gd name="connsiteY34" fmla="*/ 671987 h 903034"/>
              <a:gd name="connsiteX35" fmla="*/ 836912 w 1218136"/>
              <a:gd name="connsiteY35" fmla="*/ 480912 h 903034"/>
              <a:gd name="connsiteX36" fmla="*/ 896871 w 1218136"/>
              <a:gd name="connsiteY36" fmla="*/ 479057 h 903034"/>
              <a:gd name="connsiteX37" fmla="*/ 919127 w 1218136"/>
              <a:gd name="connsiteY37" fmla="*/ 442572 h 903034"/>
              <a:gd name="connsiteX38" fmla="*/ 960060 w 1218136"/>
              <a:gd name="connsiteY38" fmla="*/ 380117 h 903034"/>
              <a:gd name="connsiteX39" fmla="*/ 1015347 w 1218136"/>
              <a:gd name="connsiteY39" fmla="*/ 420620 h 903034"/>
              <a:gd name="connsiteX40" fmla="*/ 1218136 w 1218136"/>
              <a:gd name="connsiteY40" fmla="*/ 426718 h 9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136" h="903034">
                <a:moveTo>
                  <a:pt x="0" y="488332"/>
                </a:moveTo>
                <a:cubicBezTo>
                  <a:pt x="12747" y="466378"/>
                  <a:pt x="23613" y="444501"/>
                  <a:pt x="33749" y="421548"/>
                </a:cubicBezTo>
                <a:cubicBezTo>
                  <a:pt x="41224" y="404620"/>
                  <a:pt x="53196" y="366012"/>
                  <a:pt x="64626" y="401760"/>
                </a:cubicBezTo>
                <a:cubicBezTo>
                  <a:pt x="75206" y="434846"/>
                  <a:pt x="84952" y="467961"/>
                  <a:pt x="106992" y="496989"/>
                </a:cubicBezTo>
                <a:cubicBezTo>
                  <a:pt x="129150" y="526173"/>
                  <a:pt x="136296" y="486688"/>
                  <a:pt x="142178" y="468235"/>
                </a:cubicBezTo>
                <a:cubicBezTo>
                  <a:pt x="153663" y="432205"/>
                  <a:pt x="163490" y="395321"/>
                  <a:pt x="180953" y="360947"/>
                </a:cubicBezTo>
                <a:cubicBezTo>
                  <a:pt x="204407" y="314782"/>
                  <a:pt x="203097" y="373233"/>
                  <a:pt x="205368" y="394958"/>
                </a:cubicBezTo>
                <a:cubicBezTo>
                  <a:pt x="211117" y="449971"/>
                  <a:pt x="223323" y="502109"/>
                  <a:pt x="239117" y="555735"/>
                </a:cubicBezTo>
                <a:cubicBezTo>
                  <a:pt x="241800" y="564844"/>
                  <a:pt x="263611" y="644577"/>
                  <a:pt x="281124" y="599331"/>
                </a:cubicBezTo>
                <a:cubicBezTo>
                  <a:pt x="326310" y="482593"/>
                  <a:pt x="292308" y="337558"/>
                  <a:pt x="364420" y="227688"/>
                </a:cubicBezTo>
                <a:cubicBezTo>
                  <a:pt x="370417" y="218551"/>
                  <a:pt x="374083" y="247260"/>
                  <a:pt x="375550" y="257678"/>
                </a:cubicBezTo>
                <a:cubicBezTo>
                  <a:pt x="381472" y="299753"/>
                  <a:pt x="391668" y="341263"/>
                  <a:pt x="400683" y="382900"/>
                </a:cubicBezTo>
                <a:cubicBezTo>
                  <a:pt x="426416" y="501761"/>
                  <a:pt x="450013" y="623500"/>
                  <a:pt x="484696" y="740629"/>
                </a:cubicBezTo>
                <a:cubicBezTo>
                  <a:pt x="490595" y="760549"/>
                  <a:pt x="498176" y="815716"/>
                  <a:pt x="510547" y="798140"/>
                </a:cubicBezTo>
                <a:cubicBezTo>
                  <a:pt x="525112" y="777441"/>
                  <a:pt x="521560" y="734042"/>
                  <a:pt x="523472" y="711567"/>
                </a:cubicBezTo>
                <a:cubicBezTo>
                  <a:pt x="537943" y="541503"/>
                  <a:pt x="526366" y="370703"/>
                  <a:pt x="523831" y="200479"/>
                </a:cubicBezTo>
                <a:cubicBezTo>
                  <a:pt x="523078" y="149882"/>
                  <a:pt x="523472" y="99268"/>
                  <a:pt x="523472" y="48668"/>
                </a:cubicBezTo>
                <a:cubicBezTo>
                  <a:pt x="523472" y="33387"/>
                  <a:pt x="521954" y="-11816"/>
                  <a:pt x="526704" y="2908"/>
                </a:cubicBezTo>
                <a:cubicBezTo>
                  <a:pt x="536220" y="32409"/>
                  <a:pt x="531769" y="70271"/>
                  <a:pt x="533526" y="100302"/>
                </a:cubicBezTo>
                <a:cubicBezTo>
                  <a:pt x="539753" y="206798"/>
                  <a:pt x="548369" y="313191"/>
                  <a:pt x="554349" y="419693"/>
                </a:cubicBezTo>
                <a:cubicBezTo>
                  <a:pt x="560827" y="535080"/>
                  <a:pt x="561665" y="650491"/>
                  <a:pt x="562250" y="765985"/>
                </a:cubicBezTo>
                <a:cubicBezTo>
                  <a:pt x="562445" y="804549"/>
                  <a:pt x="552218" y="864209"/>
                  <a:pt x="568710" y="902644"/>
                </a:cubicBezTo>
                <a:cubicBezTo>
                  <a:pt x="571155" y="908339"/>
                  <a:pt x="580183" y="849796"/>
                  <a:pt x="580201" y="849465"/>
                </a:cubicBezTo>
                <a:cubicBezTo>
                  <a:pt x="584600" y="766894"/>
                  <a:pt x="584772" y="684104"/>
                  <a:pt x="588096" y="601497"/>
                </a:cubicBezTo>
                <a:cubicBezTo>
                  <a:pt x="594804" y="435057"/>
                  <a:pt x="605096" y="267890"/>
                  <a:pt x="620414" y="101848"/>
                </a:cubicBezTo>
                <a:cubicBezTo>
                  <a:pt x="623520" y="68184"/>
                  <a:pt x="625344" y="50734"/>
                  <a:pt x="628309" y="96283"/>
                </a:cubicBezTo>
                <a:cubicBezTo>
                  <a:pt x="634054" y="184460"/>
                  <a:pt x="644571" y="272332"/>
                  <a:pt x="653086" y="360329"/>
                </a:cubicBezTo>
                <a:cubicBezTo>
                  <a:pt x="668716" y="521847"/>
                  <a:pt x="678005" y="684098"/>
                  <a:pt x="694733" y="845446"/>
                </a:cubicBezTo>
                <a:cubicBezTo>
                  <a:pt x="698052" y="877483"/>
                  <a:pt x="700579" y="844047"/>
                  <a:pt x="701193" y="835861"/>
                </a:cubicBezTo>
                <a:cubicBezTo>
                  <a:pt x="706868" y="760602"/>
                  <a:pt x="704163" y="684895"/>
                  <a:pt x="704423" y="609536"/>
                </a:cubicBezTo>
                <a:cubicBezTo>
                  <a:pt x="704813" y="498545"/>
                  <a:pt x="702634" y="382131"/>
                  <a:pt x="720225" y="271901"/>
                </a:cubicBezTo>
                <a:cubicBezTo>
                  <a:pt x="723709" y="250071"/>
                  <a:pt x="731804" y="241403"/>
                  <a:pt x="736741" y="268809"/>
                </a:cubicBezTo>
                <a:cubicBezTo>
                  <a:pt x="747033" y="325985"/>
                  <a:pt x="752802" y="383793"/>
                  <a:pt x="762947" y="441027"/>
                </a:cubicBezTo>
                <a:cubicBezTo>
                  <a:pt x="772525" y="495035"/>
                  <a:pt x="785079" y="548536"/>
                  <a:pt x="797414" y="602111"/>
                </a:cubicBezTo>
                <a:cubicBezTo>
                  <a:pt x="798430" y="606520"/>
                  <a:pt x="805746" y="668611"/>
                  <a:pt x="817520" y="671987"/>
                </a:cubicBezTo>
                <a:cubicBezTo>
                  <a:pt x="820975" y="672978"/>
                  <a:pt x="836150" y="490859"/>
                  <a:pt x="836912" y="480912"/>
                </a:cubicBezTo>
                <a:cubicBezTo>
                  <a:pt x="858028" y="204090"/>
                  <a:pt x="866413" y="488771"/>
                  <a:pt x="896871" y="479057"/>
                </a:cubicBezTo>
                <a:cubicBezTo>
                  <a:pt x="908061" y="475488"/>
                  <a:pt x="914993" y="450245"/>
                  <a:pt x="919127" y="442572"/>
                </a:cubicBezTo>
                <a:cubicBezTo>
                  <a:pt x="930417" y="421619"/>
                  <a:pt x="942132" y="397635"/>
                  <a:pt x="960060" y="380117"/>
                </a:cubicBezTo>
                <a:cubicBezTo>
                  <a:pt x="979634" y="360988"/>
                  <a:pt x="993960" y="416673"/>
                  <a:pt x="1015347" y="420620"/>
                </a:cubicBezTo>
                <a:cubicBezTo>
                  <a:pt x="1062144" y="429255"/>
                  <a:pt x="1174847" y="439144"/>
                  <a:pt x="1218136" y="426718"/>
                </a:cubicBezTo>
              </a:path>
            </a:pathLst>
          </a:custGeom>
          <a:noFill/>
          <a:ln w="58685" cap="sq">
            <a:solidFill>
              <a:srgbClr val="09FD05"/>
            </a:soli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24" name="Picture 23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44253A0-88AC-33E4-40A4-DF1D8DC2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77" y="3004877"/>
            <a:ext cx="2299244" cy="2329819"/>
          </a:xfrm>
          <a:prstGeom prst="rect">
            <a:avLst/>
          </a:prstGeom>
        </p:spPr>
      </p:pic>
      <p:pic>
        <p:nvPicPr>
          <p:cNvPr id="25" name="Picture 2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96F84D2-9C26-468C-58DA-DF11F74C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259" y="3004877"/>
            <a:ext cx="2299244" cy="23298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6F6A1A6-5D01-6475-15F8-F2DFB1554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483" y="3412502"/>
            <a:ext cx="1119770" cy="5046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698AB93-4A1A-595F-27B3-0C8F86A34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5817" y="3379049"/>
            <a:ext cx="1253826" cy="4967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4AC9DF-B6EF-5E7D-959A-33E0D155B9D4}"/>
              </a:ext>
            </a:extLst>
          </p:cNvPr>
          <p:cNvSpPr txBox="1"/>
          <p:nvPr/>
        </p:nvSpPr>
        <p:spPr>
          <a:xfrm>
            <a:off x="430181" y="5482220"/>
            <a:ext cx="356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arlow Condensed" pitchFamily="2" charset="77"/>
              </a:rPr>
              <a:t>Manic episodes last at least 7 days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5D0EA-146D-0915-646F-E169F2171C4D}"/>
              </a:ext>
            </a:extLst>
          </p:cNvPr>
          <p:cNvSpPr txBox="1"/>
          <p:nvPr/>
        </p:nvSpPr>
        <p:spPr>
          <a:xfrm>
            <a:off x="4310805" y="5482220"/>
            <a:ext cx="356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arlow Condensed" pitchFamily="2" charset="77"/>
              </a:rPr>
              <a:t>Less severe episodes of Mania known as Hypomania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4F338-5279-6602-29D7-8F18E63D4277}"/>
              </a:ext>
            </a:extLst>
          </p:cNvPr>
          <p:cNvSpPr txBox="1"/>
          <p:nvPr/>
        </p:nvSpPr>
        <p:spPr>
          <a:xfrm>
            <a:off x="8181752" y="5485327"/>
            <a:ext cx="356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arlow Condensed" pitchFamily="2" charset="77"/>
              </a:rPr>
              <a:t>Chronic mood instability without extreme mood episodes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416FC2-247C-1DC9-FFB7-A45031CC0FEF}"/>
              </a:ext>
            </a:extLst>
          </p:cNvPr>
          <p:cNvSpPr txBox="1"/>
          <p:nvPr/>
        </p:nvSpPr>
        <p:spPr>
          <a:xfrm>
            <a:off x="0" y="6590371"/>
            <a:ext cx="35141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www.medicalnewstoday.com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/articles/bipolar-disorder-facts</a:t>
            </a:r>
          </a:p>
        </p:txBody>
      </p:sp>
    </p:spTree>
    <p:extLst>
      <p:ext uri="{BB962C8B-B14F-4D97-AF65-F5344CB8AC3E}">
        <p14:creationId xmlns:p14="http://schemas.microsoft.com/office/powerpoint/2010/main" val="427425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D7CF-086C-1387-73D1-7869B2C0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23875"/>
            <a:ext cx="7315200" cy="1229499"/>
          </a:xfrm>
        </p:spPr>
        <p:txBody>
          <a:bodyPr/>
          <a:lstStyle/>
          <a:p>
            <a:r>
              <a:rPr lang="en-GB" dirty="0"/>
              <a:t>MANIA vs HYPOMANIA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5869D-2965-45CA-ABC0-473C0C591A2F}"/>
              </a:ext>
            </a:extLst>
          </p:cNvPr>
          <p:cNvSpPr/>
          <p:nvPr/>
        </p:nvSpPr>
        <p:spPr>
          <a:xfrm>
            <a:off x="2901175" y="1431897"/>
            <a:ext cx="6539158" cy="1513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F411F24C-35BC-DE73-DE0C-B51CD24FCE95}"/>
              </a:ext>
            </a:extLst>
          </p:cNvPr>
          <p:cNvSpPr/>
          <p:nvPr/>
        </p:nvSpPr>
        <p:spPr>
          <a:xfrm>
            <a:off x="818243" y="600500"/>
            <a:ext cx="1268895" cy="1153541"/>
          </a:xfrm>
          <a:custGeom>
            <a:avLst/>
            <a:gdLst>
              <a:gd name="connsiteX0" fmla="*/ 993400 w 1688900"/>
              <a:gd name="connsiteY0" fmla="*/ 933173 h 1688900"/>
              <a:gd name="connsiteX1" fmla="*/ 1688901 w 1688900"/>
              <a:gd name="connsiteY1" fmla="*/ 844449 h 1688900"/>
              <a:gd name="connsiteX2" fmla="*/ 1002756 w 1688900"/>
              <a:gd name="connsiteY2" fmla="*/ 756917 h 1688900"/>
              <a:gd name="connsiteX3" fmla="*/ 1288375 w 1688900"/>
              <a:gd name="connsiteY3" fmla="*/ 400783 h 1688900"/>
              <a:gd name="connsiteX4" fmla="*/ 932034 w 1688900"/>
              <a:gd name="connsiteY4" fmla="*/ 686572 h 1688900"/>
              <a:gd name="connsiteX5" fmla="*/ 844449 w 1688900"/>
              <a:gd name="connsiteY5" fmla="*/ 0 h 1688900"/>
              <a:gd name="connsiteX6" fmla="*/ 755719 w 1688900"/>
              <a:gd name="connsiteY6" fmla="*/ 695540 h 1688900"/>
              <a:gd name="connsiteX7" fmla="*/ 388194 w 1688900"/>
              <a:gd name="connsiteY7" fmla="*/ 400783 h 1688900"/>
              <a:gd name="connsiteX8" fmla="*/ 674962 w 1688900"/>
              <a:gd name="connsiteY8" fmla="*/ 758343 h 1688900"/>
              <a:gd name="connsiteX9" fmla="*/ 0 w 1688900"/>
              <a:gd name="connsiteY9" fmla="*/ 844449 h 1688900"/>
              <a:gd name="connsiteX10" fmla="*/ 684310 w 1688900"/>
              <a:gd name="connsiteY10" fmla="*/ 931746 h 1688900"/>
              <a:gd name="connsiteX11" fmla="*/ 388194 w 1688900"/>
              <a:gd name="connsiteY11" fmla="*/ 1300968 h 1688900"/>
              <a:gd name="connsiteX12" fmla="*/ 757206 w 1688900"/>
              <a:gd name="connsiteY12" fmla="*/ 1005015 h 1688900"/>
              <a:gd name="connsiteX13" fmla="*/ 844449 w 1688900"/>
              <a:gd name="connsiteY13" fmla="*/ 1688901 h 1688900"/>
              <a:gd name="connsiteX14" fmla="*/ 930547 w 1688900"/>
              <a:gd name="connsiteY14" fmla="*/ 1013982 h 1688900"/>
              <a:gd name="connsiteX15" fmla="*/ 1288375 w 1688900"/>
              <a:gd name="connsiteY15" fmla="*/ 1300968 h 1688900"/>
              <a:gd name="connsiteX16" fmla="*/ 993400 w 1688900"/>
              <a:gd name="connsiteY16" fmla="*/ 933173 h 16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88900" h="1688900">
                <a:moveTo>
                  <a:pt x="993400" y="933173"/>
                </a:moveTo>
                <a:lnTo>
                  <a:pt x="1688901" y="844449"/>
                </a:lnTo>
                <a:lnTo>
                  <a:pt x="1002756" y="756917"/>
                </a:lnTo>
                <a:lnTo>
                  <a:pt x="1288375" y="400783"/>
                </a:lnTo>
                <a:lnTo>
                  <a:pt x="932034" y="686572"/>
                </a:lnTo>
                <a:lnTo>
                  <a:pt x="844449" y="0"/>
                </a:lnTo>
                <a:lnTo>
                  <a:pt x="755719" y="695540"/>
                </a:lnTo>
                <a:lnTo>
                  <a:pt x="388194" y="400783"/>
                </a:lnTo>
                <a:lnTo>
                  <a:pt x="674962" y="758343"/>
                </a:lnTo>
                <a:lnTo>
                  <a:pt x="0" y="844449"/>
                </a:lnTo>
                <a:lnTo>
                  <a:pt x="684310" y="931746"/>
                </a:lnTo>
                <a:lnTo>
                  <a:pt x="388194" y="1300968"/>
                </a:lnTo>
                <a:lnTo>
                  <a:pt x="757206" y="1005015"/>
                </a:lnTo>
                <a:lnTo>
                  <a:pt x="844449" y="1688901"/>
                </a:lnTo>
                <a:lnTo>
                  <a:pt x="930547" y="1013982"/>
                </a:lnTo>
                <a:lnTo>
                  <a:pt x="1288375" y="1300968"/>
                </a:lnTo>
                <a:lnTo>
                  <a:pt x="993400" y="933173"/>
                </a:lnTo>
                <a:close/>
              </a:path>
            </a:pathLst>
          </a:custGeom>
          <a:solidFill>
            <a:srgbClr val="FFFFFF"/>
          </a:solidFill>
          <a:ln w="947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67681BE6-2DA4-5670-9287-F56E1C942C96}"/>
              </a:ext>
            </a:extLst>
          </p:cNvPr>
          <p:cNvSpPr/>
          <p:nvPr/>
        </p:nvSpPr>
        <p:spPr>
          <a:xfrm>
            <a:off x="10104862" y="561853"/>
            <a:ext cx="1268895" cy="1153541"/>
          </a:xfrm>
          <a:custGeom>
            <a:avLst/>
            <a:gdLst>
              <a:gd name="connsiteX0" fmla="*/ 993400 w 1688900"/>
              <a:gd name="connsiteY0" fmla="*/ 933173 h 1688900"/>
              <a:gd name="connsiteX1" fmla="*/ 1688901 w 1688900"/>
              <a:gd name="connsiteY1" fmla="*/ 844449 h 1688900"/>
              <a:gd name="connsiteX2" fmla="*/ 1002756 w 1688900"/>
              <a:gd name="connsiteY2" fmla="*/ 756917 h 1688900"/>
              <a:gd name="connsiteX3" fmla="*/ 1288375 w 1688900"/>
              <a:gd name="connsiteY3" fmla="*/ 400783 h 1688900"/>
              <a:gd name="connsiteX4" fmla="*/ 932034 w 1688900"/>
              <a:gd name="connsiteY4" fmla="*/ 686572 h 1688900"/>
              <a:gd name="connsiteX5" fmla="*/ 844449 w 1688900"/>
              <a:gd name="connsiteY5" fmla="*/ 0 h 1688900"/>
              <a:gd name="connsiteX6" fmla="*/ 755719 w 1688900"/>
              <a:gd name="connsiteY6" fmla="*/ 695540 h 1688900"/>
              <a:gd name="connsiteX7" fmla="*/ 388194 w 1688900"/>
              <a:gd name="connsiteY7" fmla="*/ 400783 h 1688900"/>
              <a:gd name="connsiteX8" fmla="*/ 674962 w 1688900"/>
              <a:gd name="connsiteY8" fmla="*/ 758343 h 1688900"/>
              <a:gd name="connsiteX9" fmla="*/ 0 w 1688900"/>
              <a:gd name="connsiteY9" fmla="*/ 844449 h 1688900"/>
              <a:gd name="connsiteX10" fmla="*/ 684310 w 1688900"/>
              <a:gd name="connsiteY10" fmla="*/ 931746 h 1688900"/>
              <a:gd name="connsiteX11" fmla="*/ 388194 w 1688900"/>
              <a:gd name="connsiteY11" fmla="*/ 1300968 h 1688900"/>
              <a:gd name="connsiteX12" fmla="*/ 757206 w 1688900"/>
              <a:gd name="connsiteY12" fmla="*/ 1005015 h 1688900"/>
              <a:gd name="connsiteX13" fmla="*/ 844449 w 1688900"/>
              <a:gd name="connsiteY13" fmla="*/ 1688901 h 1688900"/>
              <a:gd name="connsiteX14" fmla="*/ 930547 w 1688900"/>
              <a:gd name="connsiteY14" fmla="*/ 1013982 h 1688900"/>
              <a:gd name="connsiteX15" fmla="*/ 1288375 w 1688900"/>
              <a:gd name="connsiteY15" fmla="*/ 1300968 h 1688900"/>
              <a:gd name="connsiteX16" fmla="*/ 993400 w 1688900"/>
              <a:gd name="connsiteY16" fmla="*/ 933173 h 16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88900" h="1688900">
                <a:moveTo>
                  <a:pt x="993400" y="933173"/>
                </a:moveTo>
                <a:lnTo>
                  <a:pt x="1688901" y="844449"/>
                </a:lnTo>
                <a:lnTo>
                  <a:pt x="1002756" y="756917"/>
                </a:lnTo>
                <a:lnTo>
                  <a:pt x="1288375" y="400783"/>
                </a:lnTo>
                <a:lnTo>
                  <a:pt x="932034" y="686572"/>
                </a:lnTo>
                <a:lnTo>
                  <a:pt x="844449" y="0"/>
                </a:lnTo>
                <a:lnTo>
                  <a:pt x="755719" y="695540"/>
                </a:lnTo>
                <a:lnTo>
                  <a:pt x="388194" y="400783"/>
                </a:lnTo>
                <a:lnTo>
                  <a:pt x="674962" y="758343"/>
                </a:lnTo>
                <a:lnTo>
                  <a:pt x="0" y="844449"/>
                </a:lnTo>
                <a:lnTo>
                  <a:pt x="684310" y="931746"/>
                </a:lnTo>
                <a:lnTo>
                  <a:pt x="388194" y="1300968"/>
                </a:lnTo>
                <a:lnTo>
                  <a:pt x="757206" y="1005015"/>
                </a:lnTo>
                <a:lnTo>
                  <a:pt x="844449" y="1688901"/>
                </a:lnTo>
                <a:lnTo>
                  <a:pt x="930547" y="1013982"/>
                </a:lnTo>
                <a:lnTo>
                  <a:pt x="1288375" y="1300968"/>
                </a:lnTo>
                <a:lnTo>
                  <a:pt x="993400" y="933173"/>
                </a:lnTo>
                <a:close/>
              </a:path>
            </a:pathLst>
          </a:custGeom>
          <a:solidFill>
            <a:srgbClr val="FFFFFF"/>
          </a:solidFill>
          <a:ln w="9471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93EEDEB-E4CF-A375-0EE0-47E3AE9EB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303489"/>
              </p:ext>
            </p:extLst>
          </p:nvPr>
        </p:nvGraphicFramePr>
        <p:xfrm>
          <a:off x="0" y="2319453"/>
          <a:ext cx="12192000" cy="4270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8029">
                  <a:extLst>
                    <a:ext uri="{9D8B030D-6E8A-4147-A177-3AD203B41FA5}">
                      <a16:colId xmlns:a16="http://schemas.microsoft.com/office/drawing/2014/main" val="1536574378"/>
                    </a:ext>
                  </a:extLst>
                </a:gridCol>
                <a:gridCol w="4659971">
                  <a:extLst>
                    <a:ext uri="{9D8B030D-6E8A-4147-A177-3AD203B41FA5}">
                      <a16:colId xmlns:a16="http://schemas.microsoft.com/office/drawing/2014/main" val="13566468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08046617"/>
                    </a:ext>
                  </a:extLst>
                </a:gridCol>
              </a:tblGrid>
              <a:tr h="910195">
                <a:tc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lt1"/>
                        </a:solidFill>
                        <a:latin typeface="Barlow Condensed" pitchFamily="2" charset="7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Barlow Condensed" pitchFamily="2" charset="77"/>
                        </a:rPr>
                        <a:t>MANIA</a:t>
                      </a:r>
                    </a:p>
                  </a:txBody>
                  <a:tcPr marL="360000" marT="36000" marB="72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latin typeface="Barlow Condensed" pitchFamily="2" charset="77"/>
                        </a:rPr>
                        <a:t>HYPOMANIA</a:t>
                      </a:r>
                    </a:p>
                  </a:txBody>
                  <a:tcPr marL="360000" marT="36000" marB="72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5559"/>
                  </a:ext>
                </a:extLst>
              </a:tr>
              <a:tr h="1120241">
                <a:tc>
                  <a:txBody>
                    <a:bodyPr/>
                    <a:lstStyle/>
                    <a:p>
                      <a:r>
                        <a:rPr lang="en-GB" sz="2400" b="1" kern="1200" dirty="0">
                          <a:solidFill>
                            <a:schemeClr val="lt1"/>
                          </a:solidFill>
                          <a:latin typeface="Barlow Condensed" pitchFamily="2" charset="77"/>
                          <a:ea typeface="+mn-ea"/>
                          <a:cs typeface="+mn-cs"/>
                        </a:rPr>
                        <a:t>LENGTH OF EPISODE</a:t>
                      </a:r>
                    </a:p>
                  </a:txBody>
                  <a:tcPr marL="503999" marT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Barlow Condensed" pitchFamily="2" charset="77"/>
                        </a:rPr>
                        <a:t>At least 1 week</a:t>
                      </a:r>
                    </a:p>
                  </a:txBody>
                  <a:tcPr marL="360000" marT="180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Barlow Condensed" pitchFamily="2" charset="77"/>
                        </a:rPr>
                        <a:t>At least 4 consecutive days </a:t>
                      </a:r>
                    </a:p>
                  </a:txBody>
                  <a:tcPr marL="360000" marT="180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202166"/>
                  </a:ext>
                </a:extLst>
              </a:tr>
              <a:tr h="1120241">
                <a:tc>
                  <a:txBody>
                    <a:bodyPr/>
                    <a:lstStyle/>
                    <a:p>
                      <a:r>
                        <a:rPr lang="en-GB" sz="2400" b="1" kern="1200" dirty="0">
                          <a:solidFill>
                            <a:schemeClr val="lt1"/>
                          </a:solidFill>
                          <a:latin typeface="Barlow Condensed" pitchFamily="2" charset="77"/>
                          <a:ea typeface="+mn-ea"/>
                          <a:cs typeface="+mn-cs"/>
                        </a:rPr>
                        <a:t>SEVERITY OF EPISODE</a:t>
                      </a:r>
                    </a:p>
                  </a:txBody>
                  <a:tcPr marL="503999" marT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Barlow Condensed" pitchFamily="2" charset="77"/>
                        </a:rPr>
                        <a:t>Severe impact on daily life</a:t>
                      </a:r>
                    </a:p>
                  </a:txBody>
                  <a:tcPr marL="360000" marT="180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Barlow Condensed" pitchFamily="2" charset="77"/>
                        </a:rPr>
                        <a:t>Not severe enough to affect </a:t>
                      </a:r>
                      <a:br>
                        <a:rPr lang="en-GB" sz="2400" dirty="0">
                          <a:solidFill>
                            <a:schemeClr val="tx1"/>
                          </a:solidFill>
                          <a:latin typeface="Barlow Condensed" pitchFamily="2" charset="77"/>
                        </a:rPr>
                      </a:br>
                      <a:r>
                        <a:rPr lang="en-GB" sz="2400" dirty="0">
                          <a:solidFill>
                            <a:schemeClr val="tx1"/>
                          </a:solidFill>
                          <a:latin typeface="Barlow Condensed" pitchFamily="2" charset="77"/>
                        </a:rPr>
                        <a:t>daily life</a:t>
                      </a:r>
                    </a:p>
                  </a:txBody>
                  <a:tcPr marL="360000" marT="180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65893"/>
                  </a:ext>
                </a:extLst>
              </a:tr>
              <a:tr h="1120241">
                <a:tc>
                  <a:txBody>
                    <a:bodyPr/>
                    <a:lstStyle/>
                    <a:p>
                      <a:r>
                        <a:rPr lang="en-GB" sz="2400" b="1" kern="1200" dirty="0">
                          <a:solidFill>
                            <a:schemeClr val="lt1"/>
                          </a:solidFill>
                          <a:latin typeface="Barlow Condensed" pitchFamily="2" charset="77"/>
                          <a:ea typeface="+mn-ea"/>
                          <a:cs typeface="+mn-cs"/>
                        </a:rPr>
                        <a:t>PSYCHOTIC SYMPTOMS?</a:t>
                      </a:r>
                    </a:p>
                  </a:txBody>
                  <a:tcPr marL="503999" marT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Barlow Condensed" pitchFamily="2" charset="77"/>
                        </a:rPr>
                        <a:t>Among the possible symptoms </a:t>
                      </a:r>
                    </a:p>
                  </a:txBody>
                  <a:tcPr marL="360000" marT="180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Barlow Condensed" pitchFamily="2" charset="77"/>
                        </a:rPr>
                        <a:t>Not present</a:t>
                      </a:r>
                    </a:p>
                  </a:txBody>
                  <a:tcPr marL="360000" marT="180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02578"/>
                  </a:ext>
                </a:extLst>
              </a:tr>
            </a:tbl>
          </a:graphicData>
        </a:graphic>
      </p:graphicFrame>
      <p:sp>
        <p:nvSpPr>
          <p:cNvPr id="9" name="Cross 8">
            <a:extLst>
              <a:ext uri="{FF2B5EF4-FFF2-40B4-BE49-F238E27FC236}">
                <a16:creationId xmlns:a16="http://schemas.microsoft.com/office/drawing/2014/main" id="{A9D997B6-6F05-8473-8907-8FF24AE10D28}"/>
              </a:ext>
            </a:extLst>
          </p:cNvPr>
          <p:cNvSpPr/>
          <p:nvPr/>
        </p:nvSpPr>
        <p:spPr>
          <a:xfrm>
            <a:off x="3383698" y="2237008"/>
            <a:ext cx="163556" cy="163556"/>
          </a:xfrm>
          <a:prstGeom prst="plus">
            <a:avLst>
              <a:gd name="adj" fmla="val 410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CAF6BB6A-C729-B209-2889-5E59161506BF}"/>
              </a:ext>
            </a:extLst>
          </p:cNvPr>
          <p:cNvSpPr/>
          <p:nvPr/>
        </p:nvSpPr>
        <p:spPr>
          <a:xfrm>
            <a:off x="3383698" y="3147735"/>
            <a:ext cx="163556" cy="163556"/>
          </a:xfrm>
          <a:prstGeom prst="plus">
            <a:avLst>
              <a:gd name="adj" fmla="val 410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6C898C-B19E-B36D-4CB8-081A87F280E3}"/>
              </a:ext>
            </a:extLst>
          </p:cNvPr>
          <p:cNvSpPr/>
          <p:nvPr/>
        </p:nvSpPr>
        <p:spPr>
          <a:xfrm>
            <a:off x="3383698" y="6509260"/>
            <a:ext cx="163556" cy="163556"/>
          </a:xfrm>
          <a:prstGeom prst="plus">
            <a:avLst>
              <a:gd name="adj" fmla="val 410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74DA9BAA-E138-4123-073C-E138E8C4E6F7}"/>
              </a:ext>
            </a:extLst>
          </p:cNvPr>
          <p:cNvSpPr/>
          <p:nvPr/>
        </p:nvSpPr>
        <p:spPr>
          <a:xfrm>
            <a:off x="8045712" y="2237675"/>
            <a:ext cx="163556" cy="163556"/>
          </a:xfrm>
          <a:prstGeom prst="plus">
            <a:avLst>
              <a:gd name="adj" fmla="val 410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F82726D7-F1B4-6D2E-852A-556E3FABEA48}"/>
              </a:ext>
            </a:extLst>
          </p:cNvPr>
          <p:cNvSpPr/>
          <p:nvPr/>
        </p:nvSpPr>
        <p:spPr>
          <a:xfrm>
            <a:off x="8045712" y="3148402"/>
            <a:ext cx="163556" cy="163556"/>
          </a:xfrm>
          <a:prstGeom prst="plus">
            <a:avLst>
              <a:gd name="adj" fmla="val 410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32CB3636-CF08-2FFF-FC50-D09681555AEA}"/>
              </a:ext>
            </a:extLst>
          </p:cNvPr>
          <p:cNvSpPr/>
          <p:nvPr/>
        </p:nvSpPr>
        <p:spPr>
          <a:xfrm>
            <a:off x="8045712" y="6509927"/>
            <a:ext cx="163556" cy="163556"/>
          </a:xfrm>
          <a:prstGeom prst="plus">
            <a:avLst>
              <a:gd name="adj" fmla="val 410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60E87-D0F9-09F7-CA58-BC50A5A57860}"/>
              </a:ext>
            </a:extLst>
          </p:cNvPr>
          <p:cNvSpPr txBox="1"/>
          <p:nvPr/>
        </p:nvSpPr>
        <p:spPr>
          <a:xfrm>
            <a:off x="0" y="6590371"/>
            <a:ext cx="3187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my.clevelandclinic.org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/health/diseases/21603-mania </a:t>
            </a:r>
          </a:p>
        </p:txBody>
      </p:sp>
    </p:spTree>
    <p:extLst>
      <p:ext uri="{BB962C8B-B14F-4D97-AF65-F5344CB8AC3E}">
        <p14:creationId xmlns:p14="http://schemas.microsoft.com/office/powerpoint/2010/main" val="95099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45DB6FB-5CAB-95AD-EBEF-393071A6304A}"/>
              </a:ext>
            </a:extLst>
          </p:cNvPr>
          <p:cNvSpPr/>
          <p:nvPr/>
        </p:nvSpPr>
        <p:spPr>
          <a:xfrm>
            <a:off x="10544625" y="4212869"/>
            <a:ext cx="863138" cy="9494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77AC1D5D-BD10-60C4-643F-96B10598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7" y="903299"/>
            <a:ext cx="2908461" cy="2908461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10C0C33-3E4E-D0AD-B16B-8C9B8F553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826" y="4535698"/>
            <a:ext cx="1965906" cy="727115"/>
          </a:xfrm>
          <a:prstGeom prst="rect">
            <a:avLst/>
          </a:prstGeom>
        </p:spPr>
      </p:pic>
      <p:pic>
        <p:nvPicPr>
          <p:cNvPr id="20" name="Picture 19" descr="A picture containing text, device, fan&#10;&#10;Description automatically generated">
            <a:extLst>
              <a:ext uri="{FF2B5EF4-FFF2-40B4-BE49-F238E27FC236}">
                <a16:creationId xmlns:a16="http://schemas.microsoft.com/office/drawing/2014/main" id="{0E93D4D4-B50B-C1D6-D89A-2257E0415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735" y="1244357"/>
            <a:ext cx="1481161" cy="2289067"/>
          </a:xfrm>
          <a:prstGeom prst="rect">
            <a:avLst/>
          </a:prstGeom>
        </p:spPr>
      </p:pic>
      <p:pic>
        <p:nvPicPr>
          <p:cNvPr id="23" name="Picture 22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86480805-85AF-C9C3-3A23-19FF95E58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193" y="5570491"/>
            <a:ext cx="2052080" cy="377023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A9586C12-23FB-AA5F-4FC4-1C00A53CB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759" y="5654450"/>
            <a:ext cx="3296256" cy="450221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83BCAE75-9D9E-337C-C72E-4F53CFDBA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309" y="1035502"/>
            <a:ext cx="1924232" cy="2644055"/>
          </a:xfrm>
          <a:prstGeom prst="rect">
            <a:avLst/>
          </a:prstGeom>
        </p:spPr>
      </p:pic>
      <p:pic>
        <p:nvPicPr>
          <p:cNvPr id="36" name="Picture 35" descr="A picture containing step&#10;&#10;Description automatically generated">
            <a:extLst>
              <a:ext uri="{FF2B5EF4-FFF2-40B4-BE49-F238E27FC236}">
                <a16:creationId xmlns:a16="http://schemas.microsoft.com/office/drawing/2014/main" id="{CEAE8F1F-CFB1-3C19-2640-4893F0BFB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4351" y="1206886"/>
            <a:ext cx="2316964" cy="2316964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B49537A5-5624-2682-1EB7-905B22AE9B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3049" y="3861487"/>
            <a:ext cx="2219048" cy="840222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B996AC10-41BA-B3C7-ECE0-0F2D017DA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0095" y="3933465"/>
            <a:ext cx="689413" cy="2068240"/>
          </a:xfrm>
          <a:prstGeom prst="rect">
            <a:avLst/>
          </a:prstGeom>
        </p:spPr>
      </p:pic>
      <p:pic>
        <p:nvPicPr>
          <p:cNvPr id="48" name="Picture 47" descr="A picture containing text&#10;&#10;Description automatically generated">
            <a:extLst>
              <a:ext uri="{FF2B5EF4-FFF2-40B4-BE49-F238E27FC236}">
                <a16:creationId xmlns:a16="http://schemas.microsoft.com/office/drawing/2014/main" id="{80B5047D-58DC-9200-5D0C-BF9448BD0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1923" y="1244357"/>
            <a:ext cx="1741402" cy="2289067"/>
          </a:xfrm>
          <a:prstGeom prst="rect">
            <a:avLst/>
          </a:prstGeom>
        </p:spPr>
      </p:pic>
      <p:pic>
        <p:nvPicPr>
          <p:cNvPr id="50" name="Picture 49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1C72A10B-FE5D-0CC8-139F-09B207590B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026" y="3679557"/>
            <a:ext cx="2403686" cy="2403686"/>
          </a:xfrm>
          <a:prstGeom prst="rect">
            <a:avLst/>
          </a:prstGeom>
        </p:spPr>
      </p:pic>
      <p:pic>
        <p:nvPicPr>
          <p:cNvPr id="52" name="Picture 51" descr="Icon&#10;&#10;Description automatically generated with medium confidence">
            <a:extLst>
              <a:ext uri="{FF2B5EF4-FFF2-40B4-BE49-F238E27FC236}">
                <a16:creationId xmlns:a16="http://schemas.microsoft.com/office/drawing/2014/main" id="{9A1B1B82-E801-F609-63FD-805D4284EC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8972" y="4060970"/>
            <a:ext cx="888696" cy="1184930"/>
          </a:xfrm>
          <a:prstGeom prst="rect">
            <a:avLst/>
          </a:prstGeom>
        </p:spPr>
      </p:pic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E9913296-BCC5-CF18-B93F-31EAA6AD81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5786" y="4797145"/>
            <a:ext cx="495516" cy="1238789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92E83AFD-F9EE-5ACC-636F-CC82AF0C36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8024" y="4337962"/>
            <a:ext cx="716343" cy="716343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8C854299-7DEA-D8E2-AA19-CE0C60B198D5}"/>
              </a:ext>
            </a:extLst>
          </p:cNvPr>
          <p:cNvGrpSpPr/>
          <p:nvPr/>
        </p:nvGrpSpPr>
        <p:grpSpPr>
          <a:xfrm>
            <a:off x="4487400" y="4535698"/>
            <a:ext cx="482016" cy="514945"/>
            <a:chOff x="12828142" y="2373519"/>
            <a:chExt cx="482016" cy="514945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CFF1849-51FC-D35F-95AC-C639407694DC}"/>
                </a:ext>
              </a:extLst>
            </p:cNvPr>
            <p:cNvSpPr/>
            <p:nvPr/>
          </p:nvSpPr>
          <p:spPr>
            <a:xfrm>
              <a:off x="12828142" y="2373519"/>
              <a:ext cx="482013" cy="244152"/>
            </a:xfrm>
            <a:custGeom>
              <a:avLst/>
              <a:gdLst>
                <a:gd name="connsiteX0" fmla="*/ 482013 w 482013"/>
                <a:gd name="connsiteY0" fmla="*/ 244152 h 244152"/>
                <a:gd name="connsiteX1" fmla="*/ 411425 w 482013"/>
                <a:gd name="connsiteY1" fmla="*/ 71511 h 244152"/>
                <a:gd name="connsiteX2" fmla="*/ 241007 w 482013"/>
                <a:gd name="connsiteY2" fmla="*/ 0 h 244152"/>
                <a:gd name="connsiteX3" fmla="*/ 70589 w 482013"/>
                <a:gd name="connsiteY3" fmla="*/ 71511 h 244152"/>
                <a:gd name="connsiteX4" fmla="*/ 0 w 482013"/>
                <a:gd name="connsiteY4" fmla="*/ 244152 h 244152"/>
                <a:gd name="connsiteX5" fmla="*/ 35329 w 482013"/>
                <a:gd name="connsiteY5" fmla="*/ 244152 h 244152"/>
                <a:gd name="connsiteX6" fmla="*/ 455996 w 482013"/>
                <a:gd name="connsiteY6" fmla="*/ 244152 h 244152"/>
                <a:gd name="connsiteX7" fmla="*/ 482013 w 482013"/>
                <a:gd name="connsiteY7" fmla="*/ 244152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013" h="244152">
                  <a:moveTo>
                    <a:pt x="482013" y="244152"/>
                  </a:moveTo>
                  <a:cubicBezTo>
                    <a:pt x="482013" y="179399"/>
                    <a:pt x="456622" y="117299"/>
                    <a:pt x="411425" y="71511"/>
                  </a:cubicBezTo>
                  <a:cubicBezTo>
                    <a:pt x="366227" y="25723"/>
                    <a:pt x="304926" y="0"/>
                    <a:pt x="241007" y="0"/>
                  </a:cubicBezTo>
                  <a:cubicBezTo>
                    <a:pt x="177088" y="0"/>
                    <a:pt x="115787" y="25723"/>
                    <a:pt x="70589" y="71511"/>
                  </a:cubicBezTo>
                  <a:cubicBezTo>
                    <a:pt x="25392" y="117299"/>
                    <a:pt x="0" y="179399"/>
                    <a:pt x="0" y="244152"/>
                  </a:cubicBezTo>
                  <a:lnTo>
                    <a:pt x="35329" y="244152"/>
                  </a:lnTo>
                  <a:lnTo>
                    <a:pt x="455996" y="244152"/>
                  </a:lnTo>
                  <a:lnTo>
                    <a:pt x="482013" y="244152"/>
                  </a:lnTo>
                  <a:close/>
                </a:path>
              </a:pathLst>
            </a:custGeom>
            <a:solidFill>
              <a:srgbClr val="FFFFFF"/>
            </a:solidFill>
            <a:ln w="9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BCA3C96-1ABE-CDD6-84AB-AC9B5D94AFDA}"/>
                </a:ext>
              </a:extLst>
            </p:cNvPr>
            <p:cNvSpPr/>
            <p:nvPr/>
          </p:nvSpPr>
          <p:spPr>
            <a:xfrm>
              <a:off x="12828142" y="2644305"/>
              <a:ext cx="482013" cy="244152"/>
            </a:xfrm>
            <a:custGeom>
              <a:avLst/>
              <a:gdLst>
                <a:gd name="connsiteX0" fmla="*/ 0 w 482013"/>
                <a:gd name="connsiteY0" fmla="*/ 0 h 244152"/>
                <a:gd name="connsiteX1" fmla="*/ 70589 w 482013"/>
                <a:gd name="connsiteY1" fmla="*/ 172641 h 244152"/>
                <a:gd name="connsiteX2" fmla="*/ 241007 w 482013"/>
                <a:gd name="connsiteY2" fmla="*/ 244152 h 244152"/>
                <a:gd name="connsiteX3" fmla="*/ 411425 w 482013"/>
                <a:gd name="connsiteY3" fmla="*/ 172641 h 244152"/>
                <a:gd name="connsiteX4" fmla="*/ 482013 w 482013"/>
                <a:gd name="connsiteY4" fmla="*/ 0 h 244152"/>
                <a:gd name="connsiteX5" fmla="*/ 455996 w 482013"/>
                <a:gd name="connsiteY5" fmla="*/ 0 h 244152"/>
                <a:gd name="connsiteX6" fmla="*/ 35329 w 482013"/>
                <a:gd name="connsiteY6" fmla="*/ 0 h 244152"/>
                <a:gd name="connsiteX7" fmla="*/ 0 w 482013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013" h="244152">
                  <a:moveTo>
                    <a:pt x="0" y="0"/>
                  </a:moveTo>
                  <a:cubicBezTo>
                    <a:pt x="0" y="64753"/>
                    <a:pt x="25392" y="126854"/>
                    <a:pt x="70589" y="172641"/>
                  </a:cubicBezTo>
                  <a:cubicBezTo>
                    <a:pt x="115786" y="218429"/>
                    <a:pt x="177088" y="244152"/>
                    <a:pt x="241007" y="244152"/>
                  </a:cubicBezTo>
                  <a:cubicBezTo>
                    <a:pt x="304926" y="244152"/>
                    <a:pt x="366227" y="218429"/>
                    <a:pt x="411425" y="172641"/>
                  </a:cubicBezTo>
                  <a:cubicBezTo>
                    <a:pt x="456622" y="126854"/>
                    <a:pt x="482013" y="64753"/>
                    <a:pt x="482013" y="0"/>
                  </a:cubicBezTo>
                  <a:lnTo>
                    <a:pt x="455996" y="0"/>
                  </a:lnTo>
                  <a:lnTo>
                    <a:pt x="353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0FD0101-3C79-ACA2-6B13-20EDDE4FE483}"/>
                </a:ext>
              </a:extLst>
            </p:cNvPr>
            <p:cNvSpPr/>
            <p:nvPr/>
          </p:nvSpPr>
          <p:spPr>
            <a:xfrm>
              <a:off x="12863470" y="2617672"/>
              <a:ext cx="420667" cy="26633"/>
            </a:xfrm>
            <a:custGeom>
              <a:avLst/>
              <a:gdLst>
                <a:gd name="connsiteX0" fmla="*/ 0 w 420667"/>
                <a:gd name="connsiteY0" fmla="*/ 0 h 26633"/>
                <a:gd name="connsiteX1" fmla="*/ 0 w 420667"/>
                <a:gd name="connsiteY1" fmla="*/ 26633 h 26633"/>
                <a:gd name="connsiteX2" fmla="*/ 420667 w 420667"/>
                <a:gd name="connsiteY2" fmla="*/ 26633 h 26633"/>
                <a:gd name="connsiteX3" fmla="*/ 420667 w 420667"/>
                <a:gd name="connsiteY3" fmla="*/ 0 h 26633"/>
                <a:gd name="connsiteX4" fmla="*/ 0 w 420667"/>
                <a:gd name="connsiteY4" fmla="*/ 0 h 2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667" h="26633">
                  <a:moveTo>
                    <a:pt x="0" y="0"/>
                  </a:moveTo>
                  <a:lnTo>
                    <a:pt x="0" y="26633"/>
                  </a:lnTo>
                  <a:lnTo>
                    <a:pt x="420667" y="26633"/>
                  </a:lnTo>
                  <a:lnTo>
                    <a:pt x="4206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DF06267-0CF2-6785-5E41-E67CBD22668B}"/>
                </a:ext>
              </a:extLst>
            </p:cNvPr>
            <p:cNvSpPr/>
            <p:nvPr/>
          </p:nvSpPr>
          <p:spPr>
            <a:xfrm>
              <a:off x="12828142" y="2373520"/>
              <a:ext cx="482016" cy="514944"/>
            </a:xfrm>
            <a:custGeom>
              <a:avLst/>
              <a:gdLst>
                <a:gd name="connsiteX0" fmla="*/ 400484 w 482016"/>
                <a:gd name="connsiteY0" fmla="*/ 82593 h 514944"/>
                <a:gd name="connsiteX1" fmla="*/ 466011 w 482016"/>
                <a:gd name="connsiteY1" fmla="*/ 228479 h 514944"/>
                <a:gd name="connsiteX2" fmla="*/ 241007 w 482016"/>
                <a:gd name="connsiteY2" fmla="*/ 228479 h 514944"/>
                <a:gd name="connsiteX3" fmla="*/ 16002 w 482016"/>
                <a:gd name="connsiteY3" fmla="*/ 228479 h 514944"/>
                <a:gd name="connsiteX4" fmla="*/ 81529 w 482016"/>
                <a:gd name="connsiteY4" fmla="*/ 82593 h 514944"/>
                <a:gd name="connsiteX5" fmla="*/ 241007 w 482016"/>
                <a:gd name="connsiteY5" fmla="*/ 15673 h 514944"/>
                <a:gd name="connsiteX6" fmla="*/ 400484 w 482016"/>
                <a:gd name="connsiteY6" fmla="*/ 82593 h 514944"/>
                <a:gd name="connsiteX7" fmla="*/ 411425 w 482016"/>
                <a:gd name="connsiteY7" fmla="*/ 71511 h 514944"/>
                <a:gd name="connsiteX8" fmla="*/ 481517 w 482016"/>
                <a:gd name="connsiteY8" fmla="*/ 228479 h 514944"/>
                <a:gd name="connsiteX9" fmla="*/ 482013 w 482016"/>
                <a:gd name="connsiteY9" fmla="*/ 244152 h 514944"/>
                <a:gd name="connsiteX10" fmla="*/ 466542 w 482016"/>
                <a:gd name="connsiteY10" fmla="*/ 244152 h 514944"/>
                <a:gd name="connsiteX11" fmla="*/ 462432 w 482016"/>
                <a:gd name="connsiteY11" fmla="*/ 244152 h 514944"/>
                <a:gd name="connsiteX12" fmla="*/ 462432 w 482016"/>
                <a:gd name="connsiteY12" fmla="*/ 270792 h 514944"/>
                <a:gd name="connsiteX13" fmla="*/ 466545 w 482016"/>
                <a:gd name="connsiteY13" fmla="*/ 270792 h 514944"/>
                <a:gd name="connsiteX14" fmla="*/ 482016 w 482016"/>
                <a:gd name="connsiteY14" fmla="*/ 270792 h 514944"/>
                <a:gd name="connsiteX15" fmla="*/ 481520 w 482016"/>
                <a:gd name="connsiteY15" fmla="*/ 286465 h 514944"/>
                <a:gd name="connsiteX16" fmla="*/ 411427 w 482016"/>
                <a:gd name="connsiteY16" fmla="*/ 443434 h 514944"/>
                <a:gd name="connsiteX17" fmla="*/ 241010 w 482016"/>
                <a:gd name="connsiteY17" fmla="*/ 514945 h 514944"/>
                <a:gd name="connsiteX18" fmla="*/ 70592 w 482016"/>
                <a:gd name="connsiteY18" fmla="*/ 443434 h 514944"/>
                <a:gd name="connsiteX19" fmla="*/ 499 w 482016"/>
                <a:gd name="connsiteY19" fmla="*/ 286465 h 514944"/>
                <a:gd name="connsiteX20" fmla="*/ 3 w 482016"/>
                <a:gd name="connsiteY20" fmla="*/ 270792 h 514944"/>
                <a:gd name="connsiteX21" fmla="*/ 15474 w 482016"/>
                <a:gd name="connsiteY21" fmla="*/ 270792 h 514944"/>
                <a:gd name="connsiteX22" fmla="*/ 26294 w 482016"/>
                <a:gd name="connsiteY22" fmla="*/ 270792 h 514944"/>
                <a:gd name="connsiteX23" fmla="*/ 26294 w 482016"/>
                <a:gd name="connsiteY23" fmla="*/ 244152 h 514944"/>
                <a:gd name="connsiteX24" fmla="*/ 15471 w 482016"/>
                <a:gd name="connsiteY24" fmla="*/ 244152 h 514944"/>
                <a:gd name="connsiteX25" fmla="*/ 0 w 482016"/>
                <a:gd name="connsiteY25" fmla="*/ 244152 h 514944"/>
                <a:gd name="connsiteX26" fmla="*/ 497 w 482016"/>
                <a:gd name="connsiteY26" fmla="*/ 228479 h 514944"/>
                <a:gd name="connsiteX27" fmla="*/ 70589 w 482016"/>
                <a:gd name="connsiteY27" fmla="*/ 71511 h 514944"/>
                <a:gd name="connsiteX28" fmla="*/ 241007 w 482016"/>
                <a:gd name="connsiteY28" fmla="*/ 0 h 514944"/>
                <a:gd name="connsiteX29" fmla="*/ 411425 w 482016"/>
                <a:gd name="connsiteY29" fmla="*/ 71511 h 514944"/>
                <a:gd name="connsiteX30" fmla="*/ 446961 w 482016"/>
                <a:gd name="connsiteY30" fmla="*/ 270792 h 514944"/>
                <a:gd name="connsiteX31" fmla="*/ 446961 w 482016"/>
                <a:gd name="connsiteY31" fmla="*/ 244152 h 514944"/>
                <a:gd name="connsiteX32" fmla="*/ 241007 w 482016"/>
                <a:gd name="connsiteY32" fmla="*/ 244152 h 514944"/>
                <a:gd name="connsiteX33" fmla="*/ 41765 w 482016"/>
                <a:gd name="connsiteY33" fmla="*/ 244152 h 514944"/>
                <a:gd name="connsiteX34" fmla="*/ 41765 w 482016"/>
                <a:gd name="connsiteY34" fmla="*/ 270792 h 514944"/>
                <a:gd name="connsiteX35" fmla="*/ 241010 w 482016"/>
                <a:gd name="connsiteY35" fmla="*/ 270792 h 514944"/>
                <a:gd name="connsiteX36" fmla="*/ 446961 w 482016"/>
                <a:gd name="connsiteY36" fmla="*/ 270792 h 514944"/>
                <a:gd name="connsiteX37" fmla="*/ 81532 w 482016"/>
                <a:gd name="connsiteY37" fmla="*/ 432351 h 514944"/>
                <a:gd name="connsiteX38" fmla="*/ 16005 w 482016"/>
                <a:gd name="connsiteY38" fmla="*/ 286465 h 514944"/>
                <a:gd name="connsiteX39" fmla="*/ 241010 w 482016"/>
                <a:gd name="connsiteY39" fmla="*/ 286465 h 514944"/>
                <a:gd name="connsiteX40" fmla="*/ 466014 w 482016"/>
                <a:gd name="connsiteY40" fmla="*/ 286465 h 514944"/>
                <a:gd name="connsiteX41" fmla="*/ 400487 w 482016"/>
                <a:gd name="connsiteY41" fmla="*/ 432351 h 514944"/>
                <a:gd name="connsiteX42" fmla="*/ 241010 w 482016"/>
                <a:gd name="connsiteY42" fmla="*/ 499272 h 514944"/>
                <a:gd name="connsiteX43" fmla="*/ 81532 w 482016"/>
                <a:gd name="connsiteY43" fmla="*/ 432351 h 51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82016" h="514944">
                  <a:moveTo>
                    <a:pt x="400484" y="82593"/>
                  </a:moveTo>
                  <a:cubicBezTo>
                    <a:pt x="439119" y="121732"/>
                    <a:pt x="462289" y="173609"/>
                    <a:pt x="466011" y="228479"/>
                  </a:cubicBezTo>
                  <a:lnTo>
                    <a:pt x="241007" y="228479"/>
                  </a:lnTo>
                  <a:lnTo>
                    <a:pt x="16002" y="228479"/>
                  </a:lnTo>
                  <a:cubicBezTo>
                    <a:pt x="19724" y="173609"/>
                    <a:pt x="42895" y="121732"/>
                    <a:pt x="81529" y="82593"/>
                  </a:cubicBezTo>
                  <a:cubicBezTo>
                    <a:pt x="123825" y="39745"/>
                    <a:pt x="181191" y="15673"/>
                    <a:pt x="241007" y="15673"/>
                  </a:cubicBezTo>
                  <a:cubicBezTo>
                    <a:pt x="300822" y="15673"/>
                    <a:pt x="358188" y="39745"/>
                    <a:pt x="400484" y="82593"/>
                  </a:cubicBezTo>
                  <a:close/>
                  <a:moveTo>
                    <a:pt x="411425" y="71511"/>
                  </a:moveTo>
                  <a:cubicBezTo>
                    <a:pt x="452962" y="113590"/>
                    <a:pt x="477770" y="169447"/>
                    <a:pt x="481517" y="228479"/>
                  </a:cubicBezTo>
                  <a:cubicBezTo>
                    <a:pt x="481847" y="233682"/>
                    <a:pt x="482013" y="238909"/>
                    <a:pt x="482013" y="244152"/>
                  </a:cubicBezTo>
                  <a:lnTo>
                    <a:pt x="466542" y="244152"/>
                  </a:lnTo>
                  <a:lnTo>
                    <a:pt x="462432" y="244152"/>
                  </a:lnTo>
                  <a:lnTo>
                    <a:pt x="462432" y="270792"/>
                  </a:lnTo>
                  <a:lnTo>
                    <a:pt x="466545" y="270792"/>
                  </a:lnTo>
                  <a:lnTo>
                    <a:pt x="482016" y="270792"/>
                  </a:lnTo>
                  <a:cubicBezTo>
                    <a:pt x="482016" y="276036"/>
                    <a:pt x="481850" y="281263"/>
                    <a:pt x="481520" y="286465"/>
                  </a:cubicBezTo>
                  <a:cubicBezTo>
                    <a:pt x="477773" y="345498"/>
                    <a:pt x="452964" y="401355"/>
                    <a:pt x="411427" y="443434"/>
                  </a:cubicBezTo>
                  <a:cubicBezTo>
                    <a:pt x="366230" y="489221"/>
                    <a:pt x="304929" y="514945"/>
                    <a:pt x="241010" y="514945"/>
                  </a:cubicBezTo>
                  <a:cubicBezTo>
                    <a:pt x="177091" y="514945"/>
                    <a:pt x="115789" y="489221"/>
                    <a:pt x="70592" y="443434"/>
                  </a:cubicBezTo>
                  <a:cubicBezTo>
                    <a:pt x="29055" y="401355"/>
                    <a:pt x="4246" y="345497"/>
                    <a:pt x="499" y="286465"/>
                  </a:cubicBezTo>
                  <a:cubicBezTo>
                    <a:pt x="169" y="281263"/>
                    <a:pt x="3" y="276036"/>
                    <a:pt x="3" y="270792"/>
                  </a:cubicBezTo>
                  <a:lnTo>
                    <a:pt x="15474" y="270792"/>
                  </a:lnTo>
                  <a:lnTo>
                    <a:pt x="26294" y="270792"/>
                  </a:lnTo>
                  <a:lnTo>
                    <a:pt x="26294" y="244152"/>
                  </a:lnTo>
                  <a:lnTo>
                    <a:pt x="15471" y="244152"/>
                  </a:lnTo>
                  <a:lnTo>
                    <a:pt x="0" y="244152"/>
                  </a:lnTo>
                  <a:cubicBezTo>
                    <a:pt x="0" y="238909"/>
                    <a:pt x="167" y="233682"/>
                    <a:pt x="497" y="228479"/>
                  </a:cubicBezTo>
                  <a:cubicBezTo>
                    <a:pt x="4243" y="169447"/>
                    <a:pt x="29052" y="113590"/>
                    <a:pt x="70589" y="71511"/>
                  </a:cubicBezTo>
                  <a:cubicBezTo>
                    <a:pt x="115787" y="25723"/>
                    <a:pt x="177088" y="0"/>
                    <a:pt x="241007" y="0"/>
                  </a:cubicBezTo>
                  <a:cubicBezTo>
                    <a:pt x="304926" y="0"/>
                    <a:pt x="366227" y="25723"/>
                    <a:pt x="411425" y="71511"/>
                  </a:cubicBezTo>
                  <a:close/>
                  <a:moveTo>
                    <a:pt x="446961" y="270792"/>
                  </a:moveTo>
                  <a:lnTo>
                    <a:pt x="446961" y="244152"/>
                  </a:lnTo>
                  <a:lnTo>
                    <a:pt x="241007" y="244152"/>
                  </a:lnTo>
                  <a:lnTo>
                    <a:pt x="41765" y="244152"/>
                  </a:lnTo>
                  <a:lnTo>
                    <a:pt x="41765" y="270792"/>
                  </a:lnTo>
                  <a:lnTo>
                    <a:pt x="241010" y="270792"/>
                  </a:lnTo>
                  <a:lnTo>
                    <a:pt x="446961" y="270792"/>
                  </a:lnTo>
                  <a:close/>
                  <a:moveTo>
                    <a:pt x="81532" y="432351"/>
                  </a:moveTo>
                  <a:cubicBezTo>
                    <a:pt x="42897" y="393213"/>
                    <a:pt x="19727" y="341336"/>
                    <a:pt x="16005" y="286465"/>
                  </a:cubicBezTo>
                  <a:lnTo>
                    <a:pt x="241010" y="286465"/>
                  </a:lnTo>
                  <a:lnTo>
                    <a:pt x="466014" y="286465"/>
                  </a:lnTo>
                  <a:cubicBezTo>
                    <a:pt x="462292" y="341336"/>
                    <a:pt x="439122" y="393213"/>
                    <a:pt x="400487" y="432351"/>
                  </a:cubicBezTo>
                  <a:cubicBezTo>
                    <a:pt x="358191" y="475199"/>
                    <a:pt x="300825" y="499272"/>
                    <a:pt x="241010" y="499272"/>
                  </a:cubicBezTo>
                  <a:cubicBezTo>
                    <a:pt x="181194" y="499272"/>
                    <a:pt x="123828" y="475199"/>
                    <a:pt x="81532" y="432351"/>
                  </a:cubicBezTo>
                  <a:close/>
                </a:path>
              </a:pathLst>
            </a:custGeom>
            <a:solidFill>
              <a:srgbClr val="000000"/>
            </a:solidFill>
            <a:ln w="9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556691F-C25F-C5A8-241E-D97DEABC3315}"/>
              </a:ext>
            </a:extLst>
          </p:cNvPr>
          <p:cNvGrpSpPr/>
          <p:nvPr/>
        </p:nvGrpSpPr>
        <p:grpSpPr>
          <a:xfrm>
            <a:off x="5238829" y="3812902"/>
            <a:ext cx="533400" cy="533400"/>
            <a:chOff x="12950064" y="2517170"/>
            <a:chExt cx="533400" cy="533400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86F1974C-0C04-7482-2D11-EA58DF838D22}"/>
                </a:ext>
              </a:extLst>
            </p:cNvPr>
            <p:cNvSpPr/>
            <p:nvPr/>
          </p:nvSpPr>
          <p:spPr>
            <a:xfrm>
              <a:off x="12950064" y="2517170"/>
              <a:ext cx="533400" cy="533400"/>
            </a:xfrm>
            <a:custGeom>
              <a:avLst/>
              <a:gdLst>
                <a:gd name="connsiteX0" fmla="*/ 533400 w 533400"/>
                <a:gd name="connsiteY0" fmla="*/ 266700 h 533400"/>
                <a:gd name="connsiteX1" fmla="*/ 266700 w 533400"/>
                <a:gd name="connsiteY1" fmla="*/ 533400 h 533400"/>
                <a:gd name="connsiteX2" fmla="*/ 0 w 533400"/>
                <a:gd name="connsiteY2" fmla="*/ 266700 h 533400"/>
                <a:gd name="connsiteX3" fmla="*/ 266700 w 533400"/>
                <a:gd name="connsiteY3" fmla="*/ 0 h 533400"/>
                <a:gd name="connsiteX4" fmla="*/ 533400 w 533400"/>
                <a:gd name="connsiteY4" fmla="*/ 2667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33400">
                  <a:moveTo>
                    <a:pt x="533400" y="266700"/>
                  </a:moveTo>
                  <a:cubicBezTo>
                    <a:pt x="533400" y="413994"/>
                    <a:pt x="413994" y="533400"/>
                    <a:pt x="266700" y="533400"/>
                  </a:cubicBezTo>
                  <a:cubicBezTo>
                    <a:pt x="119406" y="533400"/>
                    <a:pt x="0" y="413994"/>
                    <a:pt x="0" y="266700"/>
                  </a:cubicBezTo>
                  <a:cubicBezTo>
                    <a:pt x="0" y="119406"/>
                    <a:pt x="119406" y="0"/>
                    <a:pt x="266700" y="0"/>
                  </a:cubicBezTo>
                  <a:cubicBezTo>
                    <a:pt x="413994" y="0"/>
                    <a:pt x="533400" y="119406"/>
                    <a:pt x="533400" y="2667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9F160B2-6336-F65E-4265-2AEE4AF87FE7}"/>
                </a:ext>
              </a:extLst>
            </p:cNvPr>
            <p:cNvSpPr/>
            <p:nvPr/>
          </p:nvSpPr>
          <p:spPr>
            <a:xfrm>
              <a:off x="13115767" y="2535313"/>
              <a:ext cx="200781" cy="494695"/>
            </a:xfrm>
            <a:custGeom>
              <a:avLst/>
              <a:gdLst>
                <a:gd name="connsiteX0" fmla="*/ 63732 w 200781"/>
                <a:gd name="connsiteY0" fmla="*/ 212498 h 494695"/>
                <a:gd name="connsiteX1" fmla="*/ 200781 w 200781"/>
                <a:gd name="connsiteY1" fmla="*/ 0 h 494695"/>
                <a:gd name="connsiteX2" fmla="*/ 131411 w 200781"/>
                <a:gd name="connsiteY2" fmla="*/ 164332 h 494695"/>
                <a:gd name="connsiteX3" fmla="*/ 192885 w 200781"/>
                <a:gd name="connsiteY3" fmla="*/ 142232 h 494695"/>
                <a:gd name="connsiteX4" fmla="*/ 93623 w 200781"/>
                <a:gd name="connsiteY4" fmla="*/ 304864 h 494695"/>
                <a:gd name="connsiteX5" fmla="*/ 170326 w 200781"/>
                <a:gd name="connsiteY5" fmla="*/ 281631 h 494695"/>
                <a:gd name="connsiteX6" fmla="*/ 0 w 200781"/>
                <a:gd name="connsiteY6" fmla="*/ 494695 h 494695"/>
                <a:gd name="connsiteX7" fmla="*/ 103211 w 200781"/>
                <a:gd name="connsiteY7" fmla="*/ 320164 h 494695"/>
                <a:gd name="connsiteX8" fmla="*/ 46248 w 200781"/>
                <a:gd name="connsiteY8" fmla="*/ 334897 h 494695"/>
                <a:gd name="connsiteX9" fmla="*/ 148330 w 200781"/>
                <a:gd name="connsiteY9" fmla="*/ 174531 h 494695"/>
                <a:gd name="connsiteX10" fmla="*/ 63732 w 200781"/>
                <a:gd name="connsiteY10" fmla="*/ 212498 h 49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81" h="494695">
                  <a:moveTo>
                    <a:pt x="63732" y="212498"/>
                  </a:moveTo>
                  <a:lnTo>
                    <a:pt x="200781" y="0"/>
                  </a:lnTo>
                  <a:lnTo>
                    <a:pt x="131411" y="164332"/>
                  </a:lnTo>
                  <a:lnTo>
                    <a:pt x="192885" y="142232"/>
                  </a:lnTo>
                  <a:lnTo>
                    <a:pt x="93623" y="304864"/>
                  </a:lnTo>
                  <a:lnTo>
                    <a:pt x="170326" y="281631"/>
                  </a:lnTo>
                  <a:lnTo>
                    <a:pt x="0" y="494695"/>
                  </a:lnTo>
                  <a:lnTo>
                    <a:pt x="103211" y="320164"/>
                  </a:lnTo>
                  <a:lnTo>
                    <a:pt x="46248" y="334897"/>
                  </a:lnTo>
                  <a:lnTo>
                    <a:pt x="148330" y="174531"/>
                  </a:lnTo>
                  <a:lnTo>
                    <a:pt x="63732" y="21249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A928B6C-0478-FC94-EB14-4183C6DA2EE4}"/>
              </a:ext>
            </a:extLst>
          </p:cNvPr>
          <p:cNvGrpSpPr/>
          <p:nvPr/>
        </p:nvGrpSpPr>
        <p:grpSpPr>
          <a:xfrm>
            <a:off x="4485297" y="3812107"/>
            <a:ext cx="533400" cy="533400"/>
            <a:chOff x="13169013" y="3557754"/>
            <a:chExt cx="533400" cy="533400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84468DF-6397-FCA7-29DB-76D3147CC046}"/>
                </a:ext>
              </a:extLst>
            </p:cNvPr>
            <p:cNvSpPr/>
            <p:nvPr/>
          </p:nvSpPr>
          <p:spPr>
            <a:xfrm>
              <a:off x="13169013" y="3557754"/>
              <a:ext cx="533400" cy="533400"/>
            </a:xfrm>
            <a:custGeom>
              <a:avLst/>
              <a:gdLst>
                <a:gd name="connsiteX0" fmla="*/ 533400 w 533400"/>
                <a:gd name="connsiteY0" fmla="*/ 266700 h 533400"/>
                <a:gd name="connsiteX1" fmla="*/ 266700 w 533400"/>
                <a:gd name="connsiteY1" fmla="*/ 533400 h 533400"/>
                <a:gd name="connsiteX2" fmla="*/ 0 w 533400"/>
                <a:gd name="connsiteY2" fmla="*/ 266700 h 533400"/>
                <a:gd name="connsiteX3" fmla="*/ 266700 w 533400"/>
                <a:gd name="connsiteY3" fmla="*/ 0 h 533400"/>
                <a:gd name="connsiteX4" fmla="*/ 533400 w 533400"/>
                <a:gd name="connsiteY4" fmla="*/ 2667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33400">
                  <a:moveTo>
                    <a:pt x="533400" y="266700"/>
                  </a:moveTo>
                  <a:cubicBezTo>
                    <a:pt x="533400" y="413994"/>
                    <a:pt x="413994" y="533400"/>
                    <a:pt x="266700" y="533400"/>
                  </a:cubicBezTo>
                  <a:cubicBezTo>
                    <a:pt x="119406" y="533400"/>
                    <a:pt x="0" y="413994"/>
                    <a:pt x="0" y="266700"/>
                  </a:cubicBezTo>
                  <a:cubicBezTo>
                    <a:pt x="0" y="119406"/>
                    <a:pt x="119406" y="0"/>
                    <a:pt x="266700" y="0"/>
                  </a:cubicBezTo>
                  <a:cubicBezTo>
                    <a:pt x="413994" y="0"/>
                    <a:pt x="533400" y="119406"/>
                    <a:pt x="533400" y="2667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0BBC8CF-E6C1-53E0-3961-E5A2F6EF09BB}"/>
                </a:ext>
              </a:extLst>
            </p:cNvPr>
            <p:cNvSpPr/>
            <p:nvPr/>
          </p:nvSpPr>
          <p:spPr>
            <a:xfrm>
              <a:off x="13248455" y="3663043"/>
              <a:ext cx="385864" cy="334168"/>
            </a:xfrm>
            <a:custGeom>
              <a:avLst/>
              <a:gdLst>
                <a:gd name="connsiteX0" fmla="*/ 385864 w 385864"/>
                <a:gd name="connsiteY0" fmla="*/ 167085 h 334168"/>
                <a:gd name="connsiteX1" fmla="*/ 289398 w 385864"/>
                <a:gd name="connsiteY1" fmla="*/ 334168 h 334168"/>
                <a:gd name="connsiteX2" fmla="*/ 96466 w 385864"/>
                <a:gd name="connsiteY2" fmla="*/ 334168 h 334168"/>
                <a:gd name="connsiteX3" fmla="*/ 0 w 385864"/>
                <a:gd name="connsiteY3" fmla="*/ 167084 h 334168"/>
                <a:gd name="connsiteX4" fmla="*/ 96466 w 385864"/>
                <a:gd name="connsiteY4" fmla="*/ 0 h 334168"/>
                <a:gd name="connsiteX5" fmla="*/ 289398 w 385864"/>
                <a:gd name="connsiteY5" fmla="*/ 0 h 334168"/>
                <a:gd name="connsiteX6" fmla="*/ 385864 w 385864"/>
                <a:gd name="connsiteY6" fmla="*/ 167085 h 33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864" h="334168">
                  <a:moveTo>
                    <a:pt x="385864" y="167085"/>
                  </a:moveTo>
                  <a:lnTo>
                    <a:pt x="289398" y="334168"/>
                  </a:lnTo>
                  <a:lnTo>
                    <a:pt x="96466" y="334168"/>
                  </a:lnTo>
                  <a:lnTo>
                    <a:pt x="0" y="167084"/>
                  </a:lnTo>
                  <a:lnTo>
                    <a:pt x="96466" y="0"/>
                  </a:lnTo>
                  <a:lnTo>
                    <a:pt x="289398" y="0"/>
                  </a:lnTo>
                  <a:lnTo>
                    <a:pt x="385864" y="1670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9F95439-D423-177A-0EB5-2A85D02579FB}"/>
                </a:ext>
              </a:extLst>
            </p:cNvPr>
            <p:cNvSpPr/>
            <p:nvPr/>
          </p:nvSpPr>
          <p:spPr>
            <a:xfrm>
              <a:off x="13316548" y="3807431"/>
              <a:ext cx="238327" cy="45395"/>
            </a:xfrm>
            <a:custGeom>
              <a:avLst/>
              <a:gdLst>
                <a:gd name="connsiteX0" fmla="*/ 0 w 238327"/>
                <a:gd name="connsiteY0" fmla="*/ 0 h 45395"/>
                <a:gd name="connsiteX1" fmla="*/ 238328 w 238327"/>
                <a:gd name="connsiteY1" fmla="*/ 0 h 45395"/>
                <a:gd name="connsiteX2" fmla="*/ 238328 w 238327"/>
                <a:gd name="connsiteY2" fmla="*/ 45396 h 45395"/>
                <a:gd name="connsiteX3" fmla="*/ 0 w 238327"/>
                <a:gd name="connsiteY3" fmla="*/ 45396 h 4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327" h="45395">
                  <a:moveTo>
                    <a:pt x="0" y="0"/>
                  </a:moveTo>
                  <a:lnTo>
                    <a:pt x="238328" y="0"/>
                  </a:lnTo>
                  <a:lnTo>
                    <a:pt x="238328" y="45396"/>
                  </a:lnTo>
                  <a:lnTo>
                    <a:pt x="0" y="453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B89696E-9E1C-C23B-C6BA-00E7F5AE61A1}"/>
              </a:ext>
            </a:extLst>
          </p:cNvPr>
          <p:cNvSpPr txBox="1"/>
          <p:nvPr/>
        </p:nvSpPr>
        <p:spPr>
          <a:xfrm>
            <a:off x="4210734" y="538540"/>
            <a:ext cx="3770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Barlow Condensed" pitchFamily="2" charset="77"/>
              </a:rPr>
              <a:t>ALBUM STICKERS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23B93-740C-6BB3-BC4E-C3CCDA6D684F}"/>
              </a:ext>
            </a:extLst>
          </p:cNvPr>
          <p:cNvSpPr txBox="1"/>
          <p:nvPr/>
        </p:nvSpPr>
        <p:spPr>
          <a:xfrm>
            <a:off x="194789" y="6516404"/>
            <a:ext cx="5141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</a:t>
            </a:r>
            <a:r>
              <a:rPr lang="en-HK" sz="11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https://twitter.com/skzwifi/status/1512207787341893633?s=20&amp;t=gwRYbWtSDq3wcWk3uVgDnA</a:t>
            </a:r>
            <a:endParaRPr lang="en-GB" sz="1100" dirty="0">
              <a:solidFill>
                <a:schemeClr val="tx2">
                  <a:lumMod val="90000"/>
                </a:schemeClr>
              </a:solidFill>
              <a:latin typeface="Barlow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763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!!Card3">
            <a:extLst>
              <a:ext uri="{FF2B5EF4-FFF2-40B4-BE49-F238E27FC236}">
                <a16:creationId xmlns:a16="http://schemas.microsoft.com/office/drawing/2014/main" id="{67CB5685-6672-A30C-A36D-71D82086CD6F}"/>
              </a:ext>
            </a:extLst>
          </p:cNvPr>
          <p:cNvGrpSpPr/>
          <p:nvPr/>
        </p:nvGrpSpPr>
        <p:grpSpPr>
          <a:xfrm>
            <a:off x="12616983" y="1619580"/>
            <a:ext cx="2388001" cy="3618839"/>
            <a:chOff x="7976292" y="7112173"/>
            <a:chExt cx="3496272" cy="5298341"/>
          </a:xfrm>
        </p:grpSpPr>
        <p:pic>
          <p:nvPicPr>
            <p:cNvPr id="41" name="Picture 40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5928B9BC-A27F-5496-38FB-4DD928D9F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292" y="7112173"/>
              <a:ext cx="3496272" cy="529834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92CEAC-2585-EC14-7B1C-DB01FB376D5B}"/>
                </a:ext>
              </a:extLst>
            </p:cNvPr>
            <p:cNvSpPr txBox="1"/>
            <p:nvPr/>
          </p:nvSpPr>
          <p:spPr>
            <a:xfrm>
              <a:off x="8251913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E72F65-F711-05C5-CC98-BE78A57EA520}"/>
                </a:ext>
              </a:extLst>
            </p:cNvPr>
            <p:cNvSpPr txBox="1"/>
            <p:nvPr/>
          </p:nvSpPr>
          <p:spPr>
            <a:xfrm>
              <a:off x="8895540" y="11511447"/>
              <a:ext cx="166446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IRRATIBILITY</a:t>
              </a:r>
            </a:p>
          </p:txBody>
        </p:sp>
        <p:pic>
          <p:nvPicPr>
            <p:cNvPr id="28" name="Picture 27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AC122BFB-F66B-1A15-AF16-CA4FF1FA7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13"/>
            <a:stretch/>
          </p:blipFill>
          <p:spPr>
            <a:xfrm>
              <a:off x="8170194" y="7630534"/>
              <a:ext cx="3096281" cy="3030156"/>
            </a:xfrm>
            <a:prstGeom prst="rect">
              <a:avLst/>
            </a:prstGeom>
          </p:spPr>
        </p:pic>
      </p:grpSp>
      <p:grpSp>
        <p:nvGrpSpPr>
          <p:cNvPr id="21" name="!!Card2">
            <a:extLst>
              <a:ext uri="{FF2B5EF4-FFF2-40B4-BE49-F238E27FC236}">
                <a16:creationId xmlns:a16="http://schemas.microsoft.com/office/drawing/2014/main" id="{FA1B6390-EBA1-9D83-BC2C-94622DCA758B}"/>
              </a:ext>
            </a:extLst>
          </p:cNvPr>
          <p:cNvGrpSpPr/>
          <p:nvPr/>
        </p:nvGrpSpPr>
        <p:grpSpPr>
          <a:xfrm>
            <a:off x="8942658" y="1625356"/>
            <a:ext cx="2388001" cy="3618839"/>
            <a:chOff x="4301528" y="7112173"/>
            <a:chExt cx="3496272" cy="5298341"/>
          </a:xfrm>
        </p:grpSpPr>
        <p:pic>
          <p:nvPicPr>
            <p:cNvPr id="23" name="Picture 22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BD698A5C-81DF-A167-9A6C-314A1B1E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528" y="7112173"/>
              <a:ext cx="3496272" cy="529834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669DF7-FDE1-DEE6-5129-FE437FEAA35E}"/>
                </a:ext>
              </a:extLst>
            </p:cNvPr>
            <p:cNvSpPr txBox="1"/>
            <p:nvPr/>
          </p:nvSpPr>
          <p:spPr>
            <a:xfrm>
              <a:off x="4577149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2EC356-7113-6596-4FE5-EA6A2E624BD5}"/>
                </a:ext>
              </a:extLst>
            </p:cNvPr>
            <p:cNvSpPr txBox="1"/>
            <p:nvPr/>
          </p:nvSpPr>
          <p:spPr>
            <a:xfrm>
              <a:off x="5220776" y="11511447"/>
              <a:ext cx="216671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RISKY BEHAVIOUR</a:t>
              </a:r>
            </a:p>
          </p:txBody>
        </p:sp>
        <p:pic>
          <p:nvPicPr>
            <p:cNvPr id="29" name="Picture 28" descr="A picture containing text, athletic game, basketball, sport&#10;&#10;Description automatically generated">
              <a:extLst>
                <a:ext uri="{FF2B5EF4-FFF2-40B4-BE49-F238E27FC236}">
                  <a16:creationId xmlns:a16="http://schemas.microsoft.com/office/drawing/2014/main" id="{3C7DA48A-2C02-F0E3-BA32-A38A528E3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4350"/>
            <a:stretch/>
          </p:blipFill>
          <p:spPr>
            <a:xfrm>
              <a:off x="4698860" y="7429511"/>
              <a:ext cx="2794280" cy="3308034"/>
            </a:xfrm>
            <a:prstGeom prst="rect">
              <a:avLst/>
            </a:prstGeom>
          </p:spPr>
        </p:pic>
      </p:grpSp>
      <p:grpSp>
        <p:nvGrpSpPr>
          <p:cNvPr id="11" name="!!Card1">
            <a:extLst>
              <a:ext uri="{FF2B5EF4-FFF2-40B4-BE49-F238E27FC236}">
                <a16:creationId xmlns:a16="http://schemas.microsoft.com/office/drawing/2014/main" id="{6664715A-CD0D-A649-B940-0E11E8FCEFB9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626764" y="7112173"/>
            <a:chExt cx="3496272" cy="5298341"/>
          </a:xfrm>
        </p:grpSpPr>
        <p:pic>
          <p:nvPicPr>
            <p:cNvPr id="13" name="Picture 12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E88B196D-A990-AF6D-B9C9-E6EF9EA0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64" y="7112173"/>
              <a:ext cx="3496272" cy="529834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F63C1-4642-EFF0-08EA-55AF6CE4F5F3}"/>
                </a:ext>
              </a:extLst>
            </p:cNvPr>
            <p:cNvSpPr txBox="1"/>
            <p:nvPr/>
          </p:nvSpPr>
          <p:spPr>
            <a:xfrm>
              <a:off x="965200" y="11511448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F47AAD-5D9E-0B14-24FF-0EC701DE3DDF}"/>
                </a:ext>
              </a:extLst>
            </p:cNvPr>
            <p:cNvSpPr txBox="1"/>
            <p:nvPr/>
          </p:nvSpPr>
          <p:spPr>
            <a:xfrm>
              <a:off x="1546013" y="11511447"/>
              <a:ext cx="1463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LESS SLEEP</a:t>
              </a:r>
            </a:p>
          </p:txBody>
        </p:sp>
        <p:pic>
          <p:nvPicPr>
            <p:cNvPr id="20" name="Picture 19" descr="A picture containing text, indoor, black, dark&#10;&#10;Description automatically generated">
              <a:extLst>
                <a:ext uri="{FF2B5EF4-FFF2-40B4-BE49-F238E27FC236}">
                  <a16:creationId xmlns:a16="http://schemas.microsoft.com/office/drawing/2014/main" id="{1A2B7FC5-6876-50D4-21B5-4B4F7C6AC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7426"/>
            <a:stretch/>
          </p:blipFill>
          <p:spPr>
            <a:xfrm>
              <a:off x="1590441" y="7449208"/>
              <a:ext cx="1719083" cy="32883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34173B7-45F5-F7AF-FF85-B6EA884D2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ound Same-side Corner of Rectangle 32">
            <a:extLst>
              <a:ext uri="{FF2B5EF4-FFF2-40B4-BE49-F238E27FC236}">
                <a16:creationId xmlns:a16="http://schemas.microsoft.com/office/drawing/2014/main" id="{7AD529BF-C421-3ACC-DA1B-87FE39D23281}"/>
              </a:ext>
            </a:extLst>
          </p:cNvPr>
          <p:cNvSpPr/>
          <p:nvPr/>
        </p:nvSpPr>
        <p:spPr>
          <a:xfrm rot="5400000">
            <a:off x="1674954" y="-1327601"/>
            <a:ext cx="526068" cy="392924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rIns="144000" bIns="108000" rtlCol="0" anchor="ctr"/>
          <a:lstStyle/>
          <a:p>
            <a:pPr algn="ctr"/>
            <a:r>
              <a:rPr lang="en-GB" sz="2800" b="1" dirty="0">
                <a:latin typeface="Barlow Condensed" pitchFamily="2" charset="77"/>
              </a:rPr>
              <a:t>SIGNS OF A MANIC EPISODE</a:t>
            </a:r>
          </a:p>
        </p:txBody>
      </p:sp>
      <p:pic>
        <p:nvPicPr>
          <p:cNvPr id="63" name="Picture 62" descr="A picture containing text&#10;&#10;Description automatically generated">
            <a:extLst>
              <a:ext uri="{FF2B5EF4-FFF2-40B4-BE49-F238E27FC236}">
                <a16:creationId xmlns:a16="http://schemas.microsoft.com/office/drawing/2014/main" id="{6BCD20A6-4B2D-F7A9-B837-3A6FE704B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6940" y="282489"/>
            <a:ext cx="704295" cy="1760738"/>
          </a:xfrm>
          <a:prstGeom prst="rect">
            <a:avLst/>
          </a:prstGeom>
        </p:spPr>
      </p:pic>
      <p:pic>
        <p:nvPicPr>
          <p:cNvPr id="3" name="Picture 2" descr="A picture containing text, businesscard, picture frame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0FF739-A796-59CE-B404-D66052EEF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478928" y="3097415"/>
            <a:ext cx="1103493" cy="618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30F753-AF8A-7A40-B102-721087141229}"/>
              </a:ext>
            </a:extLst>
          </p:cNvPr>
          <p:cNvSpPr txBox="1"/>
          <p:nvPr/>
        </p:nvSpPr>
        <p:spPr>
          <a:xfrm>
            <a:off x="0" y="6590371"/>
            <a:ext cx="3187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my.clevelandclinic.org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/health/diseases/21603-mania </a:t>
            </a:r>
          </a:p>
        </p:txBody>
      </p:sp>
    </p:spTree>
    <p:extLst>
      <p:ext uri="{BB962C8B-B14F-4D97-AF65-F5344CB8AC3E}">
        <p14:creationId xmlns:p14="http://schemas.microsoft.com/office/powerpoint/2010/main" val="17050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!!Card4">
            <a:extLst>
              <a:ext uri="{FF2B5EF4-FFF2-40B4-BE49-F238E27FC236}">
                <a16:creationId xmlns:a16="http://schemas.microsoft.com/office/drawing/2014/main" id="{49FF74A1-3946-E0DF-8FFE-6EB5D46E6F5A}"/>
              </a:ext>
            </a:extLst>
          </p:cNvPr>
          <p:cNvGrpSpPr/>
          <p:nvPr/>
        </p:nvGrpSpPr>
        <p:grpSpPr>
          <a:xfrm>
            <a:off x="12616983" y="1619580"/>
            <a:ext cx="2388001" cy="3618839"/>
            <a:chOff x="11651056" y="7112173"/>
            <a:chExt cx="3496272" cy="5298341"/>
          </a:xfrm>
        </p:grpSpPr>
        <p:pic>
          <p:nvPicPr>
            <p:cNvPr id="5" name="Picture 4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2DDFED5B-6D7C-BDC8-C8B7-9196ED68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056" y="7112173"/>
              <a:ext cx="3496272" cy="52983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64E053-7309-7F91-A6ED-396863549200}"/>
                </a:ext>
              </a:extLst>
            </p:cNvPr>
            <p:cNvSpPr txBox="1"/>
            <p:nvPr/>
          </p:nvSpPr>
          <p:spPr>
            <a:xfrm>
              <a:off x="11919635" y="11511448"/>
              <a:ext cx="552004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6B5B64-4060-00CC-C0F8-3742972778EC}"/>
                </a:ext>
              </a:extLst>
            </p:cNvPr>
            <p:cNvSpPr txBox="1"/>
            <p:nvPr/>
          </p:nvSpPr>
          <p:spPr>
            <a:xfrm>
              <a:off x="12570304" y="11511447"/>
              <a:ext cx="2248855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RACING THOUGHTS</a:t>
              </a:r>
            </a:p>
          </p:txBody>
        </p:sp>
        <p:pic>
          <p:nvPicPr>
            <p:cNvPr id="10" name="Picture 9" descr="A picture containing text, opener&#10;&#10;Description automatically generated">
              <a:extLst>
                <a:ext uri="{FF2B5EF4-FFF2-40B4-BE49-F238E27FC236}">
                  <a16:creationId xmlns:a16="http://schemas.microsoft.com/office/drawing/2014/main" id="{53CA9F1B-A156-9B7C-2ED6-76F9739BA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256"/>
            <a:stretch/>
          </p:blipFill>
          <p:spPr>
            <a:xfrm>
              <a:off x="12112547" y="7471446"/>
              <a:ext cx="2573290" cy="3266099"/>
            </a:xfrm>
            <a:prstGeom prst="rect">
              <a:avLst/>
            </a:prstGeom>
          </p:spPr>
        </p:pic>
      </p:grpSp>
      <p:grpSp>
        <p:nvGrpSpPr>
          <p:cNvPr id="60" name="!!Card3">
            <a:extLst>
              <a:ext uri="{FF2B5EF4-FFF2-40B4-BE49-F238E27FC236}">
                <a16:creationId xmlns:a16="http://schemas.microsoft.com/office/drawing/2014/main" id="{67CB5685-6672-A30C-A36D-71D82086CD6F}"/>
              </a:ext>
            </a:extLst>
          </p:cNvPr>
          <p:cNvGrpSpPr/>
          <p:nvPr/>
        </p:nvGrpSpPr>
        <p:grpSpPr>
          <a:xfrm>
            <a:off x="8942658" y="1625356"/>
            <a:ext cx="2388001" cy="3618839"/>
            <a:chOff x="7976292" y="7112173"/>
            <a:chExt cx="3496272" cy="5298341"/>
          </a:xfrm>
        </p:grpSpPr>
        <p:pic>
          <p:nvPicPr>
            <p:cNvPr id="41" name="Picture 40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5928B9BC-A27F-5496-38FB-4DD928D9F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292" y="7112173"/>
              <a:ext cx="3496272" cy="529834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92CEAC-2585-EC14-7B1C-DB01FB376D5B}"/>
                </a:ext>
              </a:extLst>
            </p:cNvPr>
            <p:cNvSpPr txBox="1"/>
            <p:nvPr/>
          </p:nvSpPr>
          <p:spPr>
            <a:xfrm>
              <a:off x="8251913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E72F65-F711-05C5-CC98-BE78A57EA520}"/>
                </a:ext>
              </a:extLst>
            </p:cNvPr>
            <p:cNvSpPr txBox="1"/>
            <p:nvPr/>
          </p:nvSpPr>
          <p:spPr>
            <a:xfrm>
              <a:off x="8895540" y="11511447"/>
              <a:ext cx="166446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IRRATIBILITY</a:t>
              </a:r>
            </a:p>
          </p:txBody>
        </p:sp>
        <p:pic>
          <p:nvPicPr>
            <p:cNvPr id="28" name="Picture 27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AC122BFB-F66B-1A15-AF16-CA4FF1FA7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013"/>
            <a:stretch/>
          </p:blipFill>
          <p:spPr>
            <a:xfrm>
              <a:off x="8170194" y="7630534"/>
              <a:ext cx="3096281" cy="3030156"/>
            </a:xfrm>
            <a:prstGeom prst="rect">
              <a:avLst/>
            </a:prstGeom>
          </p:spPr>
        </p:pic>
      </p:grpSp>
      <p:grpSp>
        <p:nvGrpSpPr>
          <p:cNvPr id="62" name="!!Card1">
            <a:extLst>
              <a:ext uri="{FF2B5EF4-FFF2-40B4-BE49-F238E27FC236}">
                <a16:creationId xmlns:a16="http://schemas.microsoft.com/office/drawing/2014/main" id="{D86A2ED5-7659-AC52-03A1-65880AE449ED}"/>
              </a:ext>
            </a:extLst>
          </p:cNvPr>
          <p:cNvGrpSpPr/>
          <p:nvPr/>
        </p:nvGrpSpPr>
        <p:grpSpPr>
          <a:xfrm>
            <a:off x="860412" y="1625356"/>
            <a:ext cx="2388001" cy="3618839"/>
            <a:chOff x="626764" y="7112173"/>
            <a:chExt cx="3496272" cy="5298341"/>
          </a:xfrm>
        </p:grpSpPr>
        <p:pic>
          <p:nvPicPr>
            <p:cNvPr id="35" name="Picture 34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9649BD13-33BD-B2E3-C340-E927397A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64" y="7112173"/>
              <a:ext cx="3496272" cy="529834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C7F51A-28DC-E0FA-6B11-855F97C2C7B5}"/>
                </a:ext>
              </a:extLst>
            </p:cNvPr>
            <p:cNvSpPr txBox="1"/>
            <p:nvPr/>
          </p:nvSpPr>
          <p:spPr>
            <a:xfrm>
              <a:off x="925855" y="11511448"/>
              <a:ext cx="490983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8662C9-7F5B-6B8D-599B-CBB7BB2FE542}"/>
                </a:ext>
              </a:extLst>
            </p:cNvPr>
            <p:cNvSpPr txBox="1"/>
            <p:nvPr/>
          </p:nvSpPr>
          <p:spPr>
            <a:xfrm>
              <a:off x="1546012" y="11511447"/>
              <a:ext cx="152599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LESS SLEEP</a:t>
              </a:r>
            </a:p>
          </p:txBody>
        </p:sp>
        <p:pic>
          <p:nvPicPr>
            <p:cNvPr id="30" name="Picture 29" descr="A picture containing text, indoor, black, dark&#10;&#10;Description automatically generated">
              <a:extLst>
                <a:ext uri="{FF2B5EF4-FFF2-40B4-BE49-F238E27FC236}">
                  <a16:creationId xmlns:a16="http://schemas.microsoft.com/office/drawing/2014/main" id="{E7B1DD29-6119-A046-6BDB-2B4775419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7426"/>
            <a:stretch/>
          </p:blipFill>
          <p:spPr>
            <a:xfrm>
              <a:off x="1590441" y="7449208"/>
              <a:ext cx="1719083" cy="3288337"/>
            </a:xfrm>
            <a:prstGeom prst="rect">
              <a:avLst/>
            </a:prstGeom>
          </p:spPr>
        </p:pic>
      </p:grpSp>
      <p:grpSp>
        <p:nvGrpSpPr>
          <p:cNvPr id="61" name="!!Card2">
            <a:extLst>
              <a:ext uri="{FF2B5EF4-FFF2-40B4-BE49-F238E27FC236}">
                <a16:creationId xmlns:a16="http://schemas.microsoft.com/office/drawing/2014/main" id="{A5F4B329-7E4A-C2D5-EBEE-FF4FA2FD03B5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4301528" y="7112173"/>
            <a:chExt cx="3496272" cy="5298341"/>
          </a:xfrm>
        </p:grpSpPr>
        <p:pic>
          <p:nvPicPr>
            <p:cNvPr id="38" name="Picture 37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1D45A27F-0A97-862B-C616-8C1DD8A3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528" y="7112173"/>
              <a:ext cx="3496272" cy="529834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D39F4-DB0E-FAA4-7C79-CED163B1A61B}"/>
                </a:ext>
              </a:extLst>
            </p:cNvPr>
            <p:cNvSpPr txBox="1"/>
            <p:nvPr/>
          </p:nvSpPr>
          <p:spPr>
            <a:xfrm>
              <a:off x="4616720" y="1151144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837B1B-CBDA-FEC3-52B3-C4286057D42F}"/>
                </a:ext>
              </a:extLst>
            </p:cNvPr>
            <p:cNvSpPr txBox="1"/>
            <p:nvPr/>
          </p:nvSpPr>
          <p:spPr>
            <a:xfrm>
              <a:off x="5220777" y="11511447"/>
              <a:ext cx="2127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RISKY BEHAVIOUR</a:t>
              </a:r>
            </a:p>
          </p:txBody>
        </p:sp>
        <p:pic>
          <p:nvPicPr>
            <p:cNvPr id="22" name="Picture 21" descr="A picture containing text, athletic game, basketball, sport&#10;&#10;Description automatically generated">
              <a:extLst>
                <a:ext uri="{FF2B5EF4-FFF2-40B4-BE49-F238E27FC236}">
                  <a16:creationId xmlns:a16="http://schemas.microsoft.com/office/drawing/2014/main" id="{0E80371A-29DA-444B-91B0-EDADAA3ED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50"/>
            <a:stretch/>
          </p:blipFill>
          <p:spPr>
            <a:xfrm>
              <a:off x="4698860" y="7429511"/>
              <a:ext cx="2794280" cy="330803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463D546-724B-4945-9282-904EB4348D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26D23339-6C9C-F685-8653-033493D84AB0}"/>
              </a:ext>
            </a:extLst>
          </p:cNvPr>
          <p:cNvSpPr/>
          <p:nvPr/>
        </p:nvSpPr>
        <p:spPr>
          <a:xfrm rot="5400000">
            <a:off x="1674954" y="-1327601"/>
            <a:ext cx="526068" cy="392924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rIns="144000" bIns="108000" rtlCol="0" anchor="ctr"/>
          <a:lstStyle/>
          <a:p>
            <a:pPr algn="ctr"/>
            <a:r>
              <a:rPr lang="en-GB" sz="2800" b="1" dirty="0">
                <a:latin typeface="Barlow Condensed" pitchFamily="2" charset="77"/>
              </a:rPr>
              <a:t>SIGNS OF A MANIC EPISODE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4BC8A58-7688-69D5-6C28-ECAB46E2D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6940" y="282489"/>
            <a:ext cx="704295" cy="1760738"/>
          </a:xfrm>
          <a:prstGeom prst="rect">
            <a:avLst/>
          </a:prstGeom>
        </p:spPr>
      </p:pic>
      <p:pic>
        <p:nvPicPr>
          <p:cNvPr id="12" name="Picture 11" descr="A picture containing text, businesscard, picture frame&#10;&#10;Description automatically generate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0D8753-A6FC-1BE9-CE32-6AB9334FB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9579" y="3097415"/>
            <a:ext cx="1103493" cy="618781"/>
          </a:xfrm>
          <a:prstGeom prst="rect">
            <a:avLst/>
          </a:prstGeom>
        </p:spPr>
      </p:pic>
      <p:pic>
        <p:nvPicPr>
          <p:cNvPr id="13" name="Picture 12" descr="A picture containing text, businesscard, picture frame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6FC0C0-6E1A-A3E6-B6F3-1E4E10925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478928" y="3097415"/>
            <a:ext cx="1103493" cy="61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616A9-4B58-0732-6E64-F6BDD6DA3E2D}"/>
              </a:ext>
            </a:extLst>
          </p:cNvPr>
          <p:cNvSpPr txBox="1"/>
          <p:nvPr/>
        </p:nvSpPr>
        <p:spPr>
          <a:xfrm>
            <a:off x="0" y="6590371"/>
            <a:ext cx="3187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my.clevelandclinic.org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/health/diseases/21603-mania </a:t>
            </a:r>
          </a:p>
        </p:txBody>
      </p:sp>
    </p:spTree>
    <p:extLst>
      <p:ext uri="{BB962C8B-B14F-4D97-AF65-F5344CB8AC3E}">
        <p14:creationId xmlns:p14="http://schemas.microsoft.com/office/powerpoint/2010/main" val="303764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!!Card5">
            <a:extLst>
              <a:ext uri="{FF2B5EF4-FFF2-40B4-BE49-F238E27FC236}">
                <a16:creationId xmlns:a16="http://schemas.microsoft.com/office/drawing/2014/main" id="{75A4D480-661C-9F73-DD77-A67F79A2105C}"/>
              </a:ext>
            </a:extLst>
          </p:cNvPr>
          <p:cNvGrpSpPr/>
          <p:nvPr/>
        </p:nvGrpSpPr>
        <p:grpSpPr>
          <a:xfrm>
            <a:off x="12602281" y="1619580"/>
            <a:ext cx="2388001" cy="3618839"/>
            <a:chOff x="15325820" y="7112173"/>
            <a:chExt cx="3496272" cy="5298341"/>
          </a:xfrm>
        </p:grpSpPr>
        <p:pic>
          <p:nvPicPr>
            <p:cNvPr id="10" name="Picture 9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47B0ACCE-916A-3F3F-52B4-1F3DFA546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5820" y="7112173"/>
              <a:ext cx="3496272" cy="52983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BDE6E2-7266-B52D-DED4-59EF0ADA5CF8}"/>
                </a:ext>
              </a:extLst>
            </p:cNvPr>
            <p:cNvSpPr txBox="1"/>
            <p:nvPr/>
          </p:nvSpPr>
          <p:spPr>
            <a:xfrm>
              <a:off x="15601441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BCF9D-DE41-FCA4-E068-F50CA69DCB17}"/>
                </a:ext>
              </a:extLst>
            </p:cNvPr>
            <p:cNvSpPr txBox="1"/>
            <p:nvPr/>
          </p:nvSpPr>
          <p:spPr>
            <a:xfrm>
              <a:off x="16245068" y="11511447"/>
              <a:ext cx="178885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RAPID SPEECH</a:t>
              </a:r>
            </a:p>
          </p:txBody>
        </p: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90A757F-511C-F8FD-461A-E5578E7C9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621"/>
            <a:stretch/>
          </p:blipFill>
          <p:spPr>
            <a:xfrm>
              <a:off x="16021972" y="7312919"/>
              <a:ext cx="2064952" cy="3424626"/>
            </a:xfrm>
            <a:prstGeom prst="rect">
              <a:avLst/>
            </a:prstGeom>
          </p:spPr>
        </p:pic>
      </p:grpSp>
      <p:grpSp>
        <p:nvGrpSpPr>
          <p:cNvPr id="59" name="!!Card4">
            <a:extLst>
              <a:ext uri="{FF2B5EF4-FFF2-40B4-BE49-F238E27FC236}">
                <a16:creationId xmlns:a16="http://schemas.microsoft.com/office/drawing/2014/main" id="{722174CB-E0C5-8C7B-E818-2B70A9762736}"/>
              </a:ext>
            </a:extLst>
          </p:cNvPr>
          <p:cNvGrpSpPr/>
          <p:nvPr/>
        </p:nvGrpSpPr>
        <p:grpSpPr>
          <a:xfrm>
            <a:off x="8942658" y="1625356"/>
            <a:ext cx="2388001" cy="3618839"/>
            <a:chOff x="11651056" y="7112173"/>
            <a:chExt cx="3496272" cy="5298341"/>
          </a:xfrm>
        </p:grpSpPr>
        <p:pic>
          <p:nvPicPr>
            <p:cNvPr id="44" name="Picture 43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E070EE91-E825-5398-7EFB-DD977F8F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1056" y="7112173"/>
              <a:ext cx="3496272" cy="529834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06A916-9DE6-FC94-6A9D-10B369D82B00}"/>
                </a:ext>
              </a:extLst>
            </p:cNvPr>
            <p:cNvSpPr txBox="1"/>
            <p:nvPr/>
          </p:nvSpPr>
          <p:spPr>
            <a:xfrm>
              <a:off x="11919635" y="11511448"/>
              <a:ext cx="552004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267A1E-17A3-F7AF-B6FB-7284CD98113A}"/>
                </a:ext>
              </a:extLst>
            </p:cNvPr>
            <p:cNvSpPr txBox="1"/>
            <p:nvPr/>
          </p:nvSpPr>
          <p:spPr>
            <a:xfrm>
              <a:off x="12570304" y="11511447"/>
              <a:ext cx="2248855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RACING THOUGHTS</a:t>
              </a:r>
            </a:p>
          </p:txBody>
        </p:sp>
        <p:pic>
          <p:nvPicPr>
            <p:cNvPr id="24" name="Picture 23" descr="A picture containing text, opener&#10;&#10;Description automatically generated">
              <a:extLst>
                <a:ext uri="{FF2B5EF4-FFF2-40B4-BE49-F238E27FC236}">
                  <a16:creationId xmlns:a16="http://schemas.microsoft.com/office/drawing/2014/main" id="{74051C93-0741-CEBB-7A5F-56A1DC703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256"/>
            <a:stretch/>
          </p:blipFill>
          <p:spPr>
            <a:xfrm>
              <a:off x="12112547" y="7471446"/>
              <a:ext cx="2573290" cy="3266099"/>
            </a:xfrm>
            <a:prstGeom prst="rect">
              <a:avLst/>
            </a:prstGeom>
          </p:spPr>
        </p:pic>
      </p:grpSp>
      <p:grpSp>
        <p:nvGrpSpPr>
          <p:cNvPr id="61" name="!!Card2">
            <a:extLst>
              <a:ext uri="{FF2B5EF4-FFF2-40B4-BE49-F238E27FC236}">
                <a16:creationId xmlns:a16="http://schemas.microsoft.com/office/drawing/2014/main" id="{A5F4B329-7E4A-C2D5-EBEE-FF4FA2FD03B5}"/>
              </a:ext>
            </a:extLst>
          </p:cNvPr>
          <p:cNvGrpSpPr/>
          <p:nvPr/>
        </p:nvGrpSpPr>
        <p:grpSpPr>
          <a:xfrm>
            <a:off x="860412" y="1625356"/>
            <a:ext cx="2388001" cy="3618839"/>
            <a:chOff x="4301528" y="7112173"/>
            <a:chExt cx="3496272" cy="5298341"/>
          </a:xfrm>
        </p:grpSpPr>
        <p:pic>
          <p:nvPicPr>
            <p:cNvPr id="38" name="Picture 37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1D45A27F-0A97-862B-C616-8C1DD8A3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528" y="7112173"/>
              <a:ext cx="3496272" cy="529834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D39F4-DB0E-FAA4-7C79-CED163B1A61B}"/>
                </a:ext>
              </a:extLst>
            </p:cNvPr>
            <p:cNvSpPr txBox="1"/>
            <p:nvPr/>
          </p:nvSpPr>
          <p:spPr>
            <a:xfrm>
              <a:off x="4577149" y="11511448"/>
              <a:ext cx="53792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837B1B-CBDA-FEC3-52B3-C4286057D42F}"/>
                </a:ext>
              </a:extLst>
            </p:cNvPr>
            <p:cNvSpPr txBox="1"/>
            <p:nvPr/>
          </p:nvSpPr>
          <p:spPr>
            <a:xfrm>
              <a:off x="5220776" y="11511447"/>
              <a:ext cx="2166710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RISKY BEHAVIOUR</a:t>
              </a:r>
            </a:p>
          </p:txBody>
        </p:sp>
        <p:pic>
          <p:nvPicPr>
            <p:cNvPr id="22" name="Picture 21" descr="A picture containing text, athletic game, basketball, sport&#10;&#10;Description automatically generated">
              <a:extLst>
                <a:ext uri="{FF2B5EF4-FFF2-40B4-BE49-F238E27FC236}">
                  <a16:creationId xmlns:a16="http://schemas.microsoft.com/office/drawing/2014/main" id="{0E80371A-29DA-444B-91B0-EDADAA3ED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350"/>
            <a:stretch/>
          </p:blipFill>
          <p:spPr>
            <a:xfrm>
              <a:off x="4698860" y="7429511"/>
              <a:ext cx="2794280" cy="3308034"/>
            </a:xfrm>
            <a:prstGeom prst="rect">
              <a:avLst/>
            </a:prstGeom>
          </p:spPr>
        </p:pic>
      </p:grpSp>
      <p:grpSp>
        <p:nvGrpSpPr>
          <p:cNvPr id="62" name="!!Card1">
            <a:extLst>
              <a:ext uri="{FF2B5EF4-FFF2-40B4-BE49-F238E27FC236}">
                <a16:creationId xmlns:a16="http://schemas.microsoft.com/office/drawing/2014/main" id="{D86A2ED5-7659-AC52-03A1-65880AE449ED}"/>
              </a:ext>
            </a:extLst>
          </p:cNvPr>
          <p:cNvGrpSpPr/>
          <p:nvPr/>
        </p:nvGrpSpPr>
        <p:grpSpPr>
          <a:xfrm>
            <a:off x="-2798282" y="1625356"/>
            <a:ext cx="2388001" cy="3618839"/>
            <a:chOff x="626764" y="7112173"/>
            <a:chExt cx="3496272" cy="5298341"/>
          </a:xfrm>
        </p:grpSpPr>
        <p:pic>
          <p:nvPicPr>
            <p:cNvPr id="35" name="Picture 34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9649BD13-33BD-B2E3-C340-E927397A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64" y="7112173"/>
              <a:ext cx="3496272" cy="529834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C7F51A-28DC-E0FA-6B11-855F97C2C7B5}"/>
                </a:ext>
              </a:extLst>
            </p:cNvPr>
            <p:cNvSpPr txBox="1"/>
            <p:nvPr/>
          </p:nvSpPr>
          <p:spPr>
            <a:xfrm>
              <a:off x="925855" y="11511448"/>
              <a:ext cx="490983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Barlow Condensed" pitchFamily="2" charset="77"/>
                </a:rPr>
                <a:t>01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8662C9-7F5B-6B8D-599B-CBB7BB2FE542}"/>
                </a:ext>
              </a:extLst>
            </p:cNvPr>
            <p:cNvSpPr txBox="1"/>
            <p:nvPr/>
          </p:nvSpPr>
          <p:spPr>
            <a:xfrm>
              <a:off x="1546012" y="11511447"/>
              <a:ext cx="1525992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Barlow Condensed" pitchFamily="2" charset="77"/>
                </a:rPr>
                <a:t>LESS SLEEP</a:t>
              </a:r>
            </a:p>
          </p:txBody>
        </p:sp>
        <p:pic>
          <p:nvPicPr>
            <p:cNvPr id="30" name="Picture 29" descr="A picture containing text, indoor, black, dark&#10;&#10;Description automatically generated">
              <a:extLst>
                <a:ext uri="{FF2B5EF4-FFF2-40B4-BE49-F238E27FC236}">
                  <a16:creationId xmlns:a16="http://schemas.microsoft.com/office/drawing/2014/main" id="{E7B1DD29-6119-A046-6BDB-2B4775419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7426"/>
            <a:stretch/>
          </p:blipFill>
          <p:spPr>
            <a:xfrm>
              <a:off x="1590441" y="7449208"/>
              <a:ext cx="1719083" cy="3288337"/>
            </a:xfrm>
            <a:prstGeom prst="rect">
              <a:avLst/>
            </a:prstGeom>
          </p:spPr>
        </p:pic>
      </p:grpSp>
      <p:grpSp>
        <p:nvGrpSpPr>
          <p:cNvPr id="2" name="!!Card3">
            <a:extLst>
              <a:ext uri="{FF2B5EF4-FFF2-40B4-BE49-F238E27FC236}">
                <a16:creationId xmlns:a16="http://schemas.microsoft.com/office/drawing/2014/main" id="{8B11487D-7CC4-834D-F2E4-5C406C859D91}"/>
              </a:ext>
            </a:extLst>
          </p:cNvPr>
          <p:cNvGrpSpPr/>
          <p:nvPr/>
        </p:nvGrpSpPr>
        <p:grpSpPr>
          <a:xfrm>
            <a:off x="4347864" y="916503"/>
            <a:ext cx="3496272" cy="5298341"/>
            <a:chOff x="7976292" y="7112173"/>
            <a:chExt cx="3496272" cy="5298341"/>
          </a:xfrm>
        </p:grpSpPr>
        <p:pic>
          <p:nvPicPr>
            <p:cNvPr id="3" name="Picture 2" descr="A picture containing text, electronics, display, computer&#10;&#10;Description automatically generated">
              <a:extLst>
                <a:ext uri="{FF2B5EF4-FFF2-40B4-BE49-F238E27FC236}">
                  <a16:creationId xmlns:a16="http://schemas.microsoft.com/office/drawing/2014/main" id="{873F158C-4188-1EDE-8D43-69AB543EE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292" y="7112173"/>
              <a:ext cx="3496272" cy="529834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8C2E54-F4CA-6075-7D2E-83376343B6B2}"/>
                </a:ext>
              </a:extLst>
            </p:cNvPr>
            <p:cNvSpPr txBox="1"/>
            <p:nvPr/>
          </p:nvSpPr>
          <p:spPr>
            <a:xfrm>
              <a:off x="8291484" y="11511448"/>
              <a:ext cx="458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  <a:latin typeface="Barlow Condensed" pitchFamily="2" charset="77"/>
                </a:rPr>
                <a:t>03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3C0DAE-AE51-DEDD-7BE7-0C8B63E91728}"/>
                </a:ext>
              </a:extLst>
            </p:cNvPr>
            <p:cNvSpPr txBox="1"/>
            <p:nvPr/>
          </p:nvSpPr>
          <p:spPr>
            <a:xfrm>
              <a:off x="8895540" y="11511447"/>
              <a:ext cx="161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Barlow Condensed" pitchFamily="2" charset="77"/>
                </a:rPr>
                <a:t>IRRATIBILITY</a:t>
              </a:r>
            </a:p>
          </p:txBody>
        </p:sp>
        <p:pic>
          <p:nvPicPr>
            <p:cNvPr id="7" name="Picture 6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07E5C49B-AF1F-3D7A-7073-78D9C061D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3013"/>
            <a:stretch/>
          </p:blipFill>
          <p:spPr>
            <a:xfrm>
              <a:off x="8170194" y="7630534"/>
              <a:ext cx="3096281" cy="3030156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DE53602-EA3C-D3FA-36F9-CEF92D2A8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/>
              </a:gs>
              <a:gs pos="61000">
                <a:srgbClr val="000000">
                  <a:alpha val="0"/>
                </a:srgbClr>
              </a:gs>
              <a:gs pos="40000">
                <a:schemeClr val="bg1">
                  <a:alpha val="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DF5292F7-DF1B-3896-B93C-766000919D72}"/>
              </a:ext>
            </a:extLst>
          </p:cNvPr>
          <p:cNvSpPr/>
          <p:nvPr/>
        </p:nvSpPr>
        <p:spPr>
          <a:xfrm rot="5400000">
            <a:off x="1674954" y="-1327601"/>
            <a:ext cx="526068" cy="3929246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rIns="144000" bIns="108000" rtlCol="0" anchor="ctr"/>
          <a:lstStyle/>
          <a:p>
            <a:pPr algn="ctr"/>
            <a:r>
              <a:rPr lang="en-GB" sz="2800" b="1" dirty="0">
                <a:latin typeface="Barlow Condensed" pitchFamily="2" charset="77"/>
              </a:rPr>
              <a:t>SIGNS OF A MANIC EPISODE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48B8933-10E7-64B9-2B58-D24A30927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6940" y="282489"/>
            <a:ext cx="704295" cy="1760738"/>
          </a:xfrm>
          <a:prstGeom prst="rect">
            <a:avLst/>
          </a:prstGeom>
        </p:spPr>
      </p:pic>
      <p:pic>
        <p:nvPicPr>
          <p:cNvPr id="8" name="Picture 7" descr="A picture containing text, businesscard, picture frame&#10;&#10;Description automatically generate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8F50687-AD81-DF0E-301E-D96579905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9579" y="3097415"/>
            <a:ext cx="1103493" cy="618781"/>
          </a:xfrm>
          <a:prstGeom prst="rect">
            <a:avLst/>
          </a:prstGeom>
        </p:spPr>
      </p:pic>
      <p:pic>
        <p:nvPicPr>
          <p:cNvPr id="16" name="Picture 15" descr="A picture containing text, businesscard, picture frame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852DAC-37B7-F955-471F-E68418DD8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8478928" y="3097415"/>
            <a:ext cx="1103493" cy="618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60ABC-B0AC-B46C-D88C-91DE1568FD01}"/>
              </a:ext>
            </a:extLst>
          </p:cNvPr>
          <p:cNvSpPr txBox="1"/>
          <p:nvPr/>
        </p:nvSpPr>
        <p:spPr>
          <a:xfrm>
            <a:off x="0" y="6590371"/>
            <a:ext cx="3187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Source: https://</a:t>
            </a:r>
            <a:r>
              <a:rPr lang="en-GB" sz="1000" dirty="0" err="1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my.clevelandclinic.org</a:t>
            </a:r>
            <a:r>
              <a:rPr lang="en-GB" sz="1000" dirty="0">
                <a:solidFill>
                  <a:schemeClr val="tx2">
                    <a:lumMod val="90000"/>
                  </a:schemeClr>
                </a:solidFill>
                <a:latin typeface="Barlow Condensed" pitchFamily="2" charset="77"/>
              </a:rPr>
              <a:t>/health/diseases/21603-mania </a:t>
            </a:r>
          </a:p>
        </p:txBody>
      </p:sp>
    </p:spTree>
    <p:extLst>
      <p:ext uri="{BB962C8B-B14F-4D97-AF65-F5344CB8AC3E}">
        <p14:creationId xmlns:p14="http://schemas.microsoft.com/office/powerpoint/2010/main" val="308847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kz Oddina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FF01"/>
      </a:accent1>
      <a:accent2>
        <a:srgbClr val="EB351F"/>
      </a:accent2>
      <a:accent3>
        <a:srgbClr val="2C29AA"/>
      </a:accent3>
      <a:accent4>
        <a:srgbClr val="A5C0D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529</Words>
  <Application>Microsoft Office PowerPoint</Application>
  <PresentationFormat>Widescreen</PresentationFormat>
  <Paragraphs>180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 Black</vt:lpstr>
      <vt:lpstr>Barlow Condensed</vt:lpstr>
      <vt:lpstr>Arial</vt:lpstr>
      <vt:lpstr>Orbitron Medium</vt:lpstr>
      <vt:lpstr>Office Theme</vt:lpstr>
      <vt:lpstr>PowerPoint Presentation</vt:lpstr>
      <vt:lpstr>MANIA</vt:lpstr>
      <vt:lpstr>PowerPoint Presentation</vt:lpstr>
      <vt:lpstr>PowerPoint Presentation</vt:lpstr>
      <vt:lpstr>MANIA vs HYPOMANIA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Stray Kids Presentation Template</dc:title>
  <dc:subject/>
  <dc:creator>D Story Productions @dstoryco</dc:creator>
  <cp:keywords/>
  <dc:description/>
  <cp:lastModifiedBy>Barney Yau</cp:lastModifiedBy>
  <cp:revision>27</cp:revision>
  <dcterms:created xsi:type="dcterms:W3CDTF">2022-08-30T07:28:44Z</dcterms:created>
  <dcterms:modified xsi:type="dcterms:W3CDTF">2023-07-22T09:56:37Z</dcterms:modified>
  <cp:category/>
</cp:coreProperties>
</file>